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5994400" cy="4191000"/>
  <p:notesSz cx="5994400" cy="4191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1" d="100"/>
          <a:sy n="131" d="100"/>
        </p:scale>
        <p:origin x="1358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49580" y="1299210"/>
            <a:ext cx="5095240" cy="88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99160" y="2346960"/>
            <a:ext cx="4196080" cy="1047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rgbClr val="0D295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rgbClr val="0D295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9720" y="963930"/>
            <a:ext cx="2607564" cy="27660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87116" y="963930"/>
            <a:ext cx="2607564" cy="27660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991225" cy="4191000"/>
          </a:xfrm>
          <a:custGeom>
            <a:avLst/>
            <a:gdLst/>
            <a:ahLst/>
            <a:cxnLst/>
            <a:rect l="l" t="t" r="r" b="b"/>
            <a:pathLst>
              <a:path w="5991225" h="4191000">
                <a:moveTo>
                  <a:pt x="5991224" y="4190999"/>
                </a:moveTo>
                <a:lnTo>
                  <a:pt x="0" y="4190999"/>
                </a:lnTo>
                <a:lnTo>
                  <a:pt x="0" y="0"/>
                </a:lnTo>
                <a:lnTo>
                  <a:pt x="5991224" y="0"/>
                </a:lnTo>
                <a:lnTo>
                  <a:pt x="5991224" y="4190999"/>
                </a:lnTo>
                <a:close/>
              </a:path>
            </a:pathLst>
          </a:custGeom>
          <a:solidFill>
            <a:srgbClr val="FDFD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5443520" y="3643295"/>
            <a:ext cx="548005" cy="548005"/>
          </a:xfrm>
          <a:custGeom>
            <a:avLst/>
            <a:gdLst/>
            <a:ahLst/>
            <a:cxnLst/>
            <a:rect l="l" t="t" r="r" b="b"/>
            <a:pathLst>
              <a:path w="548004" h="548004">
                <a:moveTo>
                  <a:pt x="263697" y="209692"/>
                </a:moveTo>
                <a:lnTo>
                  <a:pt x="261406" y="209692"/>
                </a:lnTo>
                <a:lnTo>
                  <a:pt x="261406" y="0"/>
                </a:lnTo>
                <a:lnTo>
                  <a:pt x="286172" y="0"/>
                </a:lnTo>
                <a:lnTo>
                  <a:pt x="286172" y="2182"/>
                </a:lnTo>
                <a:lnTo>
                  <a:pt x="263697" y="2182"/>
                </a:lnTo>
                <a:lnTo>
                  <a:pt x="263697" y="209692"/>
                </a:lnTo>
                <a:close/>
              </a:path>
              <a:path w="548004" h="548004">
                <a:moveTo>
                  <a:pt x="284099" y="224093"/>
                </a:moveTo>
                <a:lnTo>
                  <a:pt x="284099" y="2182"/>
                </a:lnTo>
                <a:lnTo>
                  <a:pt x="286172" y="2182"/>
                </a:lnTo>
                <a:lnTo>
                  <a:pt x="286172" y="213619"/>
                </a:lnTo>
                <a:lnTo>
                  <a:pt x="288583" y="213619"/>
                </a:lnTo>
                <a:lnTo>
                  <a:pt x="284099" y="224093"/>
                </a:lnTo>
                <a:close/>
              </a:path>
              <a:path w="548004" h="548004">
                <a:moveTo>
                  <a:pt x="242357" y="222457"/>
                </a:moveTo>
                <a:lnTo>
                  <a:pt x="240022" y="222457"/>
                </a:lnTo>
                <a:lnTo>
                  <a:pt x="160596" y="24220"/>
                </a:lnTo>
                <a:lnTo>
                  <a:pt x="183508" y="15055"/>
                </a:lnTo>
                <a:lnTo>
                  <a:pt x="183944" y="16037"/>
                </a:lnTo>
                <a:lnTo>
                  <a:pt x="184686" y="17892"/>
                </a:lnTo>
                <a:lnTo>
                  <a:pt x="182417" y="17892"/>
                </a:lnTo>
                <a:lnTo>
                  <a:pt x="163542" y="25420"/>
                </a:lnTo>
                <a:lnTo>
                  <a:pt x="242357" y="222457"/>
                </a:lnTo>
                <a:close/>
              </a:path>
              <a:path w="548004" h="548004">
                <a:moveTo>
                  <a:pt x="288583" y="213619"/>
                </a:moveTo>
                <a:lnTo>
                  <a:pt x="286172" y="213619"/>
                </a:lnTo>
                <a:lnTo>
                  <a:pt x="370289" y="17237"/>
                </a:lnTo>
                <a:lnTo>
                  <a:pt x="376663" y="19965"/>
                </a:lnTo>
                <a:lnTo>
                  <a:pt x="371489" y="19965"/>
                </a:lnTo>
                <a:lnTo>
                  <a:pt x="288583" y="213619"/>
                </a:lnTo>
                <a:close/>
              </a:path>
              <a:path w="548004" h="548004">
                <a:moveTo>
                  <a:pt x="263697" y="221038"/>
                </a:moveTo>
                <a:lnTo>
                  <a:pt x="182417" y="17892"/>
                </a:lnTo>
                <a:lnTo>
                  <a:pt x="184686" y="17892"/>
                </a:lnTo>
                <a:lnTo>
                  <a:pt x="261406" y="209692"/>
                </a:lnTo>
                <a:lnTo>
                  <a:pt x="263697" y="209692"/>
                </a:lnTo>
                <a:lnTo>
                  <a:pt x="263697" y="221038"/>
                </a:lnTo>
                <a:close/>
              </a:path>
              <a:path w="548004" h="548004">
                <a:moveTo>
                  <a:pt x="304064" y="229221"/>
                </a:moveTo>
                <a:lnTo>
                  <a:pt x="390254" y="28038"/>
                </a:lnTo>
                <a:lnTo>
                  <a:pt x="371489" y="19965"/>
                </a:lnTo>
                <a:lnTo>
                  <a:pt x="376663" y="19965"/>
                </a:lnTo>
                <a:lnTo>
                  <a:pt x="392982" y="26947"/>
                </a:lnTo>
                <a:lnTo>
                  <a:pt x="310392" y="219620"/>
                </a:lnTo>
                <a:lnTo>
                  <a:pt x="313665" y="219620"/>
                </a:lnTo>
                <a:lnTo>
                  <a:pt x="304064" y="229221"/>
                </a:lnTo>
                <a:close/>
              </a:path>
              <a:path w="548004" h="548004">
                <a:moveTo>
                  <a:pt x="222893" y="237294"/>
                </a:moveTo>
                <a:lnTo>
                  <a:pt x="219620" y="237294"/>
                </a:lnTo>
                <a:lnTo>
                  <a:pt x="71461" y="88917"/>
                </a:lnTo>
                <a:lnTo>
                  <a:pt x="88917" y="71461"/>
                </a:lnTo>
                <a:lnTo>
                  <a:pt x="91974" y="74516"/>
                </a:lnTo>
                <a:lnTo>
                  <a:pt x="88917" y="74516"/>
                </a:lnTo>
                <a:lnTo>
                  <a:pt x="74516" y="88917"/>
                </a:lnTo>
                <a:lnTo>
                  <a:pt x="222893" y="237294"/>
                </a:lnTo>
                <a:close/>
              </a:path>
              <a:path w="548004" h="548004">
                <a:moveTo>
                  <a:pt x="313665" y="219620"/>
                </a:moveTo>
                <a:lnTo>
                  <a:pt x="310392" y="219620"/>
                </a:lnTo>
                <a:lnTo>
                  <a:pt x="458770" y="71461"/>
                </a:lnTo>
                <a:lnTo>
                  <a:pt x="461824" y="74516"/>
                </a:lnTo>
                <a:lnTo>
                  <a:pt x="458770" y="74516"/>
                </a:lnTo>
                <a:lnTo>
                  <a:pt x="313665" y="219620"/>
                </a:lnTo>
                <a:close/>
              </a:path>
              <a:path w="548004" h="548004">
                <a:moveTo>
                  <a:pt x="246022" y="231621"/>
                </a:moveTo>
                <a:lnTo>
                  <a:pt x="88917" y="74516"/>
                </a:lnTo>
                <a:lnTo>
                  <a:pt x="91974" y="74516"/>
                </a:lnTo>
                <a:lnTo>
                  <a:pt x="240022" y="222457"/>
                </a:lnTo>
                <a:lnTo>
                  <a:pt x="242357" y="222457"/>
                </a:lnTo>
                <a:lnTo>
                  <a:pt x="246022" y="231621"/>
                </a:lnTo>
                <a:close/>
              </a:path>
              <a:path w="548004" h="548004">
                <a:moveTo>
                  <a:pt x="316065" y="246022"/>
                </a:moveTo>
                <a:lnTo>
                  <a:pt x="473171" y="88917"/>
                </a:lnTo>
                <a:lnTo>
                  <a:pt x="458770" y="74516"/>
                </a:lnTo>
                <a:lnTo>
                  <a:pt x="461824" y="74516"/>
                </a:lnTo>
                <a:lnTo>
                  <a:pt x="476226" y="88917"/>
                </a:lnTo>
                <a:lnTo>
                  <a:pt x="325230" y="240022"/>
                </a:lnTo>
                <a:lnTo>
                  <a:pt x="331067" y="240022"/>
                </a:lnTo>
                <a:lnTo>
                  <a:pt x="316065" y="246022"/>
                </a:lnTo>
                <a:close/>
              </a:path>
              <a:path w="548004" h="548004">
                <a:moveTo>
                  <a:pt x="24220" y="387090"/>
                </a:moveTo>
                <a:lnTo>
                  <a:pt x="15055" y="364179"/>
                </a:lnTo>
                <a:lnTo>
                  <a:pt x="16037" y="363743"/>
                </a:lnTo>
                <a:lnTo>
                  <a:pt x="209692" y="286281"/>
                </a:lnTo>
                <a:lnTo>
                  <a:pt x="0" y="286281"/>
                </a:lnTo>
                <a:lnTo>
                  <a:pt x="0" y="261515"/>
                </a:lnTo>
                <a:lnTo>
                  <a:pt x="213619" y="261515"/>
                </a:lnTo>
                <a:lnTo>
                  <a:pt x="17237" y="177398"/>
                </a:lnTo>
                <a:lnTo>
                  <a:pt x="26947" y="154705"/>
                </a:lnTo>
                <a:lnTo>
                  <a:pt x="33275" y="157432"/>
                </a:lnTo>
                <a:lnTo>
                  <a:pt x="28038" y="157432"/>
                </a:lnTo>
                <a:lnTo>
                  <a:pt x="20074" y="176198"/>
                </a:lnTo>
                <a:lnTo>
                  <a:pt x="224202" y="263588"/>
                </a:lnTo>
                <a:lnTo>
                  <a:pt x="2182" y="263588"/>
                </a:lnTo>
                <a:lnTo>
                  <a:pt x="2182" y="283990"/>
                </a:lnTo>
                <a:lnTo>
                  <a:pt x="221038" y="283990"/>
                </a:lnTo>
                <a:lnTo>
                  <a:pt x="17892" y="365270"/>
                </a:lnTo>
                <a:lnTo>
                  <a:pt x="25420" y="384144"/>
                </a:lnTo>
                <a:lnTo>
                  <a:pt x="31572" y="384144"/>
                </a:lnTo>
                <a:lnTo>
                  <a:pt x="24220" y="387090"/>
                </a:lnTo>
                <a:close/>
              </a:path>
              <a:path w="548004" h="548004">
                <a:moveTo>
                  <a:pt x="229221" y="243622"/>
                </a:moveTo>
                <a:lnTo>
                  <a:pt x="28038" y="157432"/>
                </a:lnTo>
                <a:lnTo>
                  <a:pt x="33275" y="157432"/>
                </a:lnTo>
                <a:lnTo>
                  <a:pt x="219620" y="237294"/>
                </a:lnTo>
                <a:lnTo>
                  <a:pt x="222893" y="237294"/>
                </a:lnTo>
                <a:lnTo>
                  <a:pt x="229221" y="243622"/>
                </a:lnTo>
                <a:close/>
              </a:path>
              <a:path w="548004" h="548004">
                <a:moveTo>
                  <a:pt x="331067" y="240022"/>
                </a:moveTo>
                <a:lnTo>
                  <a:pt x="325230" y="240022"/>
                </a:lnTo>
                <a:lnTo>
                  <a:pt x="523576" y="160705"/>
                </a:lnTo>
                <a:lnTo>
                  <a:pt x="524710" y="163542"/>
                </a:lnTo>
                <a:lnTo>
                  <a:pt x="522266" y="163542"/>
                </a:lnTo>
                <a:lnTo>
                  <a:pt x="331067" y="240022"/>
                </a:lnTo>
                <a:close/>
              </a:path>
              <a:path w="548004" h="548004">
                <a:moveTo>
                  <a:pt x="521953" y="390254"/>
                </a:moveTo>
                <a:lnTo>
                  <a:pt x="519648" y="390254"/>
                </a:lnTo>
                <a:lnTo>
                  <a:pt x="527721" y="371489"/>
                </a:lnTo>
                <a:lnTo>
                  <a:pt x="323593" y="284099"/>
                </a:lnTo>
                <a:lnTo>
                  <a:pt x="545505" y="284099"/>
                </a:lnTo>
                <a:lnTo>
                  <a:pt x="545505" y="263697"/>
                </a:lnTo>
                <a:lnTo>
                  <a:pt x="326648" y="263697"/>
                </a:lnTo>
                <a:lnTo>
                  <a:pt x="529794" y="182417"/>
                </a:lnTo>
                <a:lnTo>
                  <a:pt x="522266" y="163542"/>
                </a:lnTo>
                <a:lnTo>
                  <a:pt x="524710" y="163542"/>
                </a:lnTo>
                <a:lnTo>
                  <a:pt x="532740" y="183617"/>
                </a:lnTo>
                <a:lnTo>
                  <a:pt x="531758" y="184053"/>
                </a:lnTo>
                <a:lnTo>
                  <a:pt x="338104" y="261515"/>
                </a:lnTo>
                <a:lnTo>
                  <a:pt x="547687" y="261515"/>
                </a:lnTo>
                <a:lnTo>
                  <a:pt x="547687" y="286281"/>
                </a:lnTo>
                <a:lnTo>
                  <a:pt x="334067" y="286281"/>
                </a:lnTo>
                <a:lnTo>
                  <a:pt x="530449" y="370398"/>
                </a:lnTo>
                <a:lnTo>
                  <a:pt x="521953" y="390254"/>
                </a:lnTo>
                <a:close/>
              </a:path>
              <a:path w="548004" h="548004">
                <a:moveTo>
                  <a:pt x="31572" y="384144"/>
                </a:moveTo>
                <a:lnTo>
                  <a:pt x="25420" y="384144"/>
                </a:lnTo>
                <a:lnTo>
                  <a:pt x="231621" y="301664"/>
                </a:lnTo>
                <a:lnTo>
                  <a:pt x="225621" y="307665"/>
                </a:lnTo>
                <a:lnTo>
                  <a:pt x="222457" y="307665"/>
                </a:lnTo>
                <a:lnTo>
                  <a:pt x="31572" y="384144"/>
                </a:lnTo>
                <a:close/>
              </a:path>
              <a:path w="548004" h="548004">
                <a:moveTo>
                  <a:pt x="461934" y="473062"/>
                </a:moveTo>
                <a:lnTo>
                  <a:pt x="458770" y="473062"/>
                </a:lnTo>
                <a:lnTo>
                  <a:pt x="473171" y="458660"/>
                </a:lnTo>
                <a:lnTo>
                  <a:pt x="318466" y="304064"/>
                </a:lnTo>
                <a:lnTo>
                  <a:pt x="333491" y="310501"/>
                </a:lnTo>
                <a:lnTo>
                  <a:pt x="327957" y="310501"/>
                </a:lnTo>
                <a:lnTo>
                  <a:pt x="476226" y="458770"/>
                </a:lnTo>
                <a:lnTo>
                  <a:pt x="461934" y="473062"/>
                </a:lnTo>
                <a:close/>
              </a:path>
              <a:path w="548004" h="548004">
                <a:moveTo>
                  <a:pt x="88917" y="476226"/>
                </a:moveTo>
                <a:lnTo>
                  <a:pt x="71461" y="458770"/>
                </a:lnTo>
                <a:lnTo>
                  <a:pt x="222457" y="307665"/>
                </a:lnTo>
                <a:lnTo>
                  <a:pt x="225621" y="307665"/>
                </a:lnTo>
                <a:lnTo>
                  <a:pt x="74516" y="458770"/>
                </a:lnTo>
                <a:lnTo>
                  <a:pt x="88917" y="473171"/>
                </a:lnTo>
                <a:lnTo>
                  <a:pt x="91974" y="473171"/>
                </a:lnTo>
                <a:lnTo>
                  <a:pt x="88917" y="476226"/>
                </a:lnTo>
                <a:close/>
              </a:path>
              <a:path w="548004" h="548004">
                <a:moveTo>
                  <a:pt x="520739" y="393091"/>
                </a:moveTo>
                <a:lnTo>
                  <a:pt x="327957" y="310501"/>
                </a:lnTo>
                <a:lnTo>
                  <a:pt x="333491" y="310501"/>
                </a:lnTo>
                <a:lnTo>
                  <a:pt x="519648" y="390254"/>
                </a:lnTo>
                <a:lnTo>
                  <a:pt x="521953" y="390254"/>
                </a:lnTo>
                <a:lnTo>
                  <a:pt x="520739" y="393091"/>
                </a:lnTo>
                <a:close/>
              </a:path>
              <a:path w="548004" h="548004">
                <a:moveTo>
                  <a:pt x="371434" y="529794"/>
                </a:moveTo>
                <a:lnTo>
                  <a:pt x="365379" y="529794"/>
                </a:lnTo>
                <a:lnTo>
                  <a:pt x="384254" y="522266"/>
                </a:lnTo>
                <a:lnTo>
                  <a:pt x="301773" y="316065"/>
                </a:lnTo>
                <a:lnTo>
                  <a:pt x="310938" y="325230"/>
                </a:lnTo>
                <a:lnTo>
                  <a:pt x="307665" y="325230"/>
                </a:lnTo>
                <a:lnTo>
                  <a:pt x="386981" y="523576"/>
                </a:lnTo>
                <a:lnTo>
                  <a:pt x="371434" y="529794"/>
                </a:lnTo>
                <a:close/>
              </a:path>
              <a:path w="548004" h="548004">
                <a:moveTo>
                  <a:pt x="91974" y="473171"/>
                </a:moveTo>
                <a:lnTo>
                  <a:pt x="88917" y="473171"/>
                </a:lnTo>
                <a:lnTo>
                  <a:pt x="243622" y="318466"/>
                </a:lnTo>
                <a:lnTo>
                  <a:pt x="239509" y="328066"/>
                </a:lnTo>
                <a:lnTo>
                  <a:pt x="237185" y="328066"/>
                </a:lnTo>
                <a:lnTo>
                  <a:pt x="91974" y="473171"/>
                </a:lnTo>
                <a:close/>
              </a:path>
              <a:path w="548004" h="548004">
                <a:moveTo>
                  <a:pt x="178504" y="527612"/>
                </a:moveTo>
                <a:lnTo>
                  <a:pt x="176198" y="527612"/>
                </a:lnTo>
                <a:lnTo>
                  <a:pt x="263588" y="323484"/>
                </a:lnTo>
                <a:lnTo>
                  <a:pt x="263588" y="334067"/>
                </a:lnTo>
                <a:lnTo>
                  <a:pt x="261406" y="334067"/>
                </a:lnTo>
                <a:lnTo>
                  <a:pt x="178504" y="527612"/>
                </a:lnTo>
                <a:close/>
              </a:path>
              <a:path w="548004" h="548004">
                <a:moveTo>
                  <a:pt x="458770" y="476226"/>
                </a:moveTo>
                <a:lnTo>
                  <a:pt x="307665" y="325230"/>
                </a:lnTo>
                <a:lnTo>
                  <a:pt x="310938" y="325230"/>
                </a:lnTo>
                <a:lnTo>
                  <a:pt x="458770" y="473062"/>
                </a:lnTo>
                <a:lnTo>
                  <a:pt x="461934" y="473062"/>
                </a:lnTo>
                <a:lnTo>
                  <a:pt x="458770" y="476226"/>
                </a:lnTo>
                <a:close/>
              </a:path>
              <a:path w="548004" h="548004">
                <a:moveTo>
                  <a:pt x="286172" y="545505"/>
                </a:moveTo>
                <a:lnTo>
                  <a:pt x="284099" y="545505"/>
                </a:lnTo>
                <a:lnTo>
                  <a:pt x="284099" y="326648"/>
                </a:lnTo>
                <a:lnTo>
                  <a:pt x="288682" y="338104"/>
                </a:lnTo>
                <a:lnTo>
                  <a:pt x="286172" y="338104"/>
                </a:lnTo>
                <a:lnTo>
                  <a:pt x="286172" y="545505"/>
                </a:lnTo>
                <a:close/>
              </a:path>
              <a:path w="548004" h="548004">
                <a:moveTo>
                  <a:pt x="177289" y="530449"/>
                </a:moveTo>
                <a:lnTo>
                  <a:pt x="154596" y="520739"/>
                </a:lnTo>
                <a:lnTo>
                  <a:pt x="237185" y="328066"/>
                </a:lnTo>
                <a:lnTo>
                  <a:pt x="239509" y="328066"/>
                </a:lnTo>
                <a:lnTo>
                  <a:pt x="157432" y="519648"/>
                </a:lnTo>
                <a:lnTo>
                  <a:pt x="176198" y="527612"/>
                </a:lnTo>
                <a:lnTo>
                  <a:pt x="178504" y="527612"/>
                </a:lnTo>
                <a:lnTo>
                  <a:pt x="177289" y="530449"/>
                </a:lnTo>
                <a:close/>
              </a:path>
              <a:path w="548004" h="548004">
                <a:moveTo>
                  <a:pt x="286172" y="547687"/>
                </a:moveTo>
                <a:lnTo>
                  <a:pt x="261406" y="547687"/>
                </a:lnTo>
                <a:lnTo>
                  <a:pt x="261406" y="334067"/>
                </a:lnTo>
                <a:lnTo>
                  <a:pt x="263588" y="334067"/>
                </a:lnTo>
                <a:lnTo>
                  <a:pt x="263588" y="545505"/>
                </a:lnTo>
                <a:lnTo>
                  <a:pt x="286172" y="545505"/>
                </a:lnTo>
                <a:lnTo>
                  <a:pt x="286172" y="547687"/>
                </a:lnTo>
                <a:close/>
              </a:path>
              <a:path w="548004" h="548004">
                <a:moveTo>
                  <a:pt x="364070" y="532740"/>
                </a:moveTo>
                <a:lnTo>
                  <a:pt x="363633" y="531758"/>
                </a:lnTo>
                <a:lnTo>
                  <a:pt x="286172" y="338104"/>
                </a:lnTo>
                <a:lnTo>
                  <a:pt x="288682" y="338104"/>
                </a:lnTo>
                <a:lnTo>
                  <a:pt x="365379" y="529794"/>
                </a:lnTo>
                <a:lnTo>
                  <a:pt x="371434" y="529794"/>
                </a:lnTo>
                <a:lnTo>
                  <a:pt x="364070" y="532740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1477" y="630383"/>
            <a:ext cx="2552699" cy="1666874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6839" y="2370681"/>
            <a:ext cx="2724149" cy="173354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95612" y="655469"/>
            <a:ext cx="2581274" cy="16287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rgbClr val="0D295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991225" cy="4191000"/>
          </a:xfrm>
          <a:custGeom>
            <a:avLst/>
            <a:gdLst/>
            <a:ahLst/>
            <a:cxnLst/>
            <a:rect l="l" t="t" r="r" b="b"/>
            <a:pathLst>
              <a:path w="5991225" h="4191000">
                <a:moveTo>
                  <a:pt x="5991224" y="4190999"/>
                </a:moveTo>
                <a:lnTo>
                  <a:pt x="0" y="4190999"/>
                </a:lnTo>
                <a:lnTo>
                  <a:pt x="0" y="0"/>
                </a:lnTo>
                <a:lnTo>
                  <a:pt x="5991224" y="0"/>
                </a:lnTo>
                <a:lnTo>
                  <a:pt x="5991224" y="4190999"/>
                </a:lnTo>
                <a:close/>
              </a:path>
            </a:pathLst>
          </a:custGeom>
          <a:solidFill>
            <a:srgbClr val="FDFD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07636" y="7523"/>
            <a:ext cx="4171950" cy="4171950"/>
          </a:xfrm>
          <a:custGeom>
            <a:avLst/>
            <a:gdLst/>
            <a:ahLst/>
            <a:cxnLst/>
            <a:rect l="l" t="t" r="r" b="b"/>
            <a:pathLst>
              <a:path w="4171950" h="4171950">
                <a:moveTo>
                  <a:pt x="2010548" y="1598789"/>
                </a:moveTo>
                <a:lnTo>
                  <a:pt x="1993080" y="1598789"/>
                </a:lnTo>
                <a:lnTo>
                  <a:pt x="1993080" y="0"/>
                </a:lnTo>
                <a:lnTo>
                  <a:pt x="2181907" y="0"/>
                </a:lnTo>
                <a:lnTo>
                  <a:pt x="2181907" y="16636"/>
                </a:lnTo>
                <a:lnTo>
                  <a:pt x="2010548" y="16636"/>
                </a:lnTo>
                <a:lnTo>
                  <a:pt x="2010548" y="1598789"/>
                </a:lnTo>
                <a:close/>
              </a:path>
              <a:path w="4171950" h="4171950">
                <a:moveTo>
                  <a:pt x="2166102" y="1708592"/>
                </a:moveTo>
                <a:lnTo>
                  <a:pt x="2166102" y="16636"/>
                </a:lnTo>
                <a:lnTo>
                  <a:pt x="2181907" y="16636"/>
                </a:lnTo>
                <a:lnTo>
                  <a:pt x="2181907" y="1628735"/>
                </a:lnTo>
                <a:lnTo>
                  <a:pt x="2200289" y="1628735"/>
                </a:lnTo>
                <a:lnTo>
                  <a:pt x="2166102" y="1708592"/>
                </a:lnTo>
                <a:close/>
              </a:path>
              <a:path w="4171950" h="4171950">
                <a:moveTo>
                  <a:pt x="1847841" y="1696114"/>
                </a:moveTo>
                <a:lnTo>
                  <a:pt x="1830040" y="1696114"/>
                </a:lnTo>
                <a:lnTo>
                  <a:pt x="1224463" y="184667"/>
                </a:lnTo>
                <a:lnTo>
                  <a:pt x="1399149" y="114793"/>
                </a:lnTo>
                <a:lnTo>
                  <a:pt x="1402476" y="122279"/>
                </a:lnTo>
                <a:lnTo>
                  <a:pt x="1408132" y="136421"/>
                </a:lnTo>
                <a:lnTo>
                  <a:pt x="1390830" y="136421"/>
                </a:lnTo>
                <a:lnTo>
                  <a:pt x="1246922" y="193817"/>
                </a:lnTo>
                <a:lnTo>
                  <a:pt x="1847841" y="1696114"/>
                </a:lnTo>
                <a:close/>
              </a:path>
              <a:path w="4171950" h="4171950">
                <a:moveTo>
                  <a:pt x="2200289" y="1628735"/>
                </a:moveTo>
                <a:lnTo>
                  <a:pt x="2181907" y="1628735"/>
                </a:lnTo>
                <a:lnTo>
                  <a:pt x="2823253" y="131430"/>
                </a:lnTo>
                <a:lnTo>
                  <a:pt x="2871855" y="152226"/>
                </a:lnTo>
                <a:lnTo>
                  <a:pt x="2832403" y="152226"/>
                </a:lnTo>
                <a:lnTo>
                  <a:pt x="2200289" y="1628735"/>
                </a:lnTo>
                <a:close/>
              </a:path>
              <a:path w="4171950" h="4171950">
                <a:moveTo>
                  <a:pt x="2010548" y="1685300"/>
                </a:moveTo>
                <a:lnTo>
                  <a:pt x="1390830" y="136421"/>
                </a:lnTo>
                <a:lnTo>
                  <a:pt x="1408132" y="136421"/>
                </a:lnTo>
                <a:lnTo>
                  <a:pt x="1993080" y="1598789"/>
                </a:lnTo>
                <a:lnTo>
                  <a:pt x="2010548" y="1598789"/>
                </a:lnTo>
                <a:lnTo>
                  <a:pt x="2010548" y="1685300"/>
                </a:lnTo>
                <a:close/>
              </a:path>
              <a:path w="4171950" h="4171950">
                <a:moveTo>
                  <a:pt x="2318328" y="1747688"/>
                </a:moveTo>
                <a:lnTo>
                  <a:pt x="2975479" y="213781"/>
                </a:lnTo>
                <a:lnTo>
                  <a:pt x="2832403" y="152226"/>
                </a:lnTo>
                <a:lnTo>
                  <a:pt x="2871855" y="152226"/>
                </a:lnTo>
                <a:lnTo>
                  <a:pt x="2996275" y="205463"/>
                </a:lnTo>
                <a:lnTo>
                  <a:pt x="2366575" y="1674486"/>
                </a:lnTo>
                <a:lnTo>
                  <a:pt x="2391530" y="1674486"/>
                </a:lnTo>
                <a:lnTo>
                  <a:pt x="2318328" y="1747688"/>
                </a:lnTo>
                <a:close/>
              </a:path>
              <a:path w="4171950" h="4171950">
                <a:moveTo>
                  <a:pt x="1699442" y="1809244"/>
                </a:moveTo>
                <a:lnTo>
                  <a:pt x="1674486" y="1809244"/>
                </a:lnTo>
                <a:lnTo>
                  <a:pt x="544852" y="677946"/>
                </a:lnTo>
                <a:lnTo>
                  <a:pt x="677946" y="544852"/>
                </a:lnTo>
                <a:lnTo>
                  <a:pt x="701255" y="568144"/>
                </a:lnTo>
                <a:lnTo>
                  <a:pt x="677946" y="568144"/>
                </a:lnTo>
                <a:lnTo>
                  <a:pt x="568144" y="677946"/>
                </a:lnTo>
                <a:lnTo>
                  <a:pt x="1699442" y="1809244"/>
                </a:lnTo>
                <a:close/>
              </a:path>
              <a:path w="4171950" h="4171950">
                <a:moveTo>
                  <a:pt x="2391530" y="1674486"/>
                </a:moveTo>
                <a:lnTo>
                  <a:pt x="2366575" y="1674486"/>
                </a:lnTo>
                <a:lnTo>
                  <a:pt x="3497872" y="544852"/>
                </a:lnTo>
                <a:lnTo>
                  <a:pt x="3521164" y="568144"/>
                </a:lnTo>
                <a:lnTo>
                  <a:pt x="3497872" y="568144"/>
                </a:lnTo>
                <a:lnTo>
                  <a:pt x="2391530" y="1674486"/>
                </a:lnTo>
                <a:close/>
              </a:path>
              <a:path w="4171950" h="4171950">
                <a:moveTo>
                  <a:pt x="1875791" y="1765988"/>
                </a:moveTo>
                <a:lnTo>
                  <a:pt x="677946" y="568144"/>
                </a:lnTo>
                <a:lnTo>
                  <a:pt x="701255" y="568144"/>
                </a:lnTo>
                <a:lnTo>
                  <a:pt x="1830040" y="1696114"/>
                </a:lnTo>
                <a:lnTo>
                  <a:pt x="1847841" y="1696114"/>
                </a:lnTo>
                <a:lnTo>
                  <a:pt x="1875791" y="1765988"/>
                </a:lnTo>
                <a:close/>
              </a:path>
              <a:path w="4171950" h="4171950">
                <a:moveTo>
                  <a:pt x="2409830" y="1875791"/>
                </a:moveTo>
                <a:lnTo>
                  <a:pt x="3607675" y="677946"/>
                </a:lnTo>
                <a:lnTo>
                  <a:pt x="3497872" y="568144"/>
                </a:lnTo>
                <a:lnTo>
                  <a:pt x="3521164" y="568144"/>
                </a:lnTo>
                <a:lnTo>
                  <a:pt x="3630966" y="677946"/>
                </a:lnTo>
                <a:lnTo>
                  <a:pt x="2479704" y="1830040"/>
                </a:lnTo>
                <a:lnTo>
                  <a:pt x="2524207" y="1830040"/>
                </a:lnTo>
                <a:lnTo>
                  <a:pt x="2409830" y="1875791"/>
                </a:lnTo>
                <a:close/>
              </a:path>
              <a:path w="4171950" h="4171950">
                <a:moveTo>
                  <a:pt x="184667" y="2951355"/>
                </a:moveTo>
                <a:lnTo>
                  <a:pt x="114793" y="2776670"/>
                </a:lnTo>
                <a:lnTo>
                  <a:pt x="122279" y="2773342"/>
                </a:lnTo>
                <a:lnTo>
                  <a:pt x="1598789" y="2182738"/>
                </a:lnTo>
                <a:lnTo>
                  <a:pt x="0" y="2182738"/>
                </a:lnTo>
                <a:lnTo>
                  <a:pt x="0" y="1993912"/>
                </a:lnTo>
                <a:lnTo>
                  <a:pt x="1628735" y="1993912"/>
                </a:lnTo>
                <a:lnTo>
                  <a:pt x="131430" y="1352566"/>
                </a:lnTo>
                <a:lnTo>
                  <a:pt x="205463" y="1179544"/>
                </a:lnTo>
                <a:lnTo>
                  <a:pt x="212950" y="1182871"/>
                </a:lnTo>
                <a:lnTo>
                  <a:pt x="253710" y="1200340"/>
                </a:lnTo>
                <a:lnTo>
                  <a:pt x="213782" y="1200340"/>
                </a:lnTo>
                <a:lnTo>
                  <a:pt x="153058" y="1343415"/>
                </a:lnTo>
                <a:lnTo>
                  <a:pt x="1709424" y="2009717"/>
                </a:lnTo>
                <a:lnTo>
                  <a:pt x="16636" y="2009717"/>
                </a:lnTo>
                <a:lnTo>
                  <a:pt x="16636" y="2165270"/>
                </a:lnTo>
                <a:lnTo>
                  <a:pt x="1685300" y="2165270"/>
                </a:lnTo>
                <a:lnTo>
                  <a:pt x="136421" y="2784988"/>
                </a:lnTo>
                <a:lnTo>
                  <a:pt x="193817" y="2928896"/>
                </a:lnTo>
                <a:lnTo>
                  <a:pt x="240724" y="2928896"/>
                </a:lnTo>
                <a:lnTo>
                  <a:pt x="184667" y="2951355"/>
                </a:lnTo>
                <a:close/>
              </a:path>
              <a:path w="4171950" h="4171950">
                <a:moveTo>
                  <a:pt x="1747688" y="1857490"/>
                </a:moveTo>
                <a:lnTo>
                  <a:pt x="213782" y="1200340"/>
                </a:lnTo>
                <a:lnTo>
                  <a:pt x="253710" y="1200340"/>
                </a:lnTo>
                <a:lnTo>
                  <a:pt x="1674486" y="1809244"/>
                </a:lnTo>
                <a:lnTo>
                  <a:pt x="1699442" y="1809244"/>
                </a:lnTo>
                <a:lnTo>
                  <a:pt x="1747688" y="1857490"/>
                </a:lnTo>
                <a:close/>
              </a:path>
              <a:path w="4171950" h="4171950">
                <a:moveTo>
                  <a:pt x="2524207" y="1830040"/>
                </a:moveTo>
                <a:lnTo>
                  <a:pt x="2479704" y="1830040"/>
                </a:lnTo>
                <a:lnTo>
                  <a:pt x="3991983" y="1225295"/>
                </a:lnTo>
                <a:lnTo>
                  <a:pt x="4000634" y="1246922"/>
                </a:lnTo>
                <a:lnTo>
                  <a:pt x="3982001" y="1246922"/>
                </a:lnTo>
                <a:lnTo>
                  <a:pt x="2524207" y="1830040"/>
                </a:lnTo>
                <a:close/>
              </a:path>
              <a:path w="4171950" h="4171950">
                <a:moveTo>
                  <a:pt x="3979610" y="2975479"/>
                </a:moveTo>
                <a:lnTo>
                  <a:pt x="3962037" y="2975479"/>
                </a:lnTo>
                <a:lnTo>
                  <a:pt x="4023593" y="2832403"/>
                </a:lnTo>
                <a:lnTo>
                  <a:pt x="2467227" y="2166102"/>
                </a:lnTo>
                <a:lnTo>
                  <a:pt x="4159182" y="2166102"/>
                </a:lnTo>
                <a:lnTo>
                  <a:pt x="4159182" y="2010548"/>
                </a:lnTo>
                <a:lnTo>
                  <a:pt x="2490518" y="2010548"/>
                </a:lnTo>
                <a:lnTo>
                  <a:pt x="4039398" y="1390830"/>
                </a:lnTo>
                <a:lnTo>
                  <a:pt x="3982001" y="1246922"/>
                </a:lnTo>
                <a:lnTo>
                  <a:pt x="4000634" y="1246922"/>
                </a:lnTo>
                <a:lnTo>
                  <a:pt x="4061858" y="1399980"/>
                </a:lnTo>
                <a:lnTo>
                  <a:pt x="4054371" y="1403308"/>
                </a:lnTo>
                <a:lnTo>
                  <a:pt x="2577861" y="1993912"/>
                </a:lnTo>
                <a:lnTo>
                  <a:pt x="4171949" y="1993912"/>
                </a:lnTo>
                <a:lnTo>
                  <a:pt x="4171949" y="2182738"/>
                </a:lnTo>
                <a:lnTo>
                  <a:pt x="2547083" y="2182738"/>
                </a:lnTo>
                <a:lnTo>
                  <a:pt x="4044389" y="2824085"/>
                </a:lnTo>
                <a:lnTo>
                  <a:pt x="3979610" y="2975479"/>
                </a:lnTo>
                <a:close/>
              </a:path>
              <a:path w="4171950" h="4171950">
                <a:moveTo>
                  <a:pt x="240724" y="2928896"/>
                </a:moveTo>
                <a:lnTo>
                  <a:pt x="193817" y="2928896"/>
                </a:lnTo>
                <a:lnTo>
                  <a:pt x="1765989" y="2300027"/>
                </a:lnTo>
                <a:lnTo>
                  <a:pt x="1720237" y="2345778"/>
                </a:lnTo>
                <a:lnTo>
                  <a:pt x="1696114" y="2345778"/>
                </a:lnTo>
                <a:lnTo>
                  <a:pt x="240724" y="2928896"/>
                </a:lnTo>
                <a:close/>
              </a:path>
              <a:path w="4171950" h="4171950">
                <a:moveTo>
                  <a:pt x="3521996" y="3606843"/>
                </a:moveTo>
                <a:lnTo>
                  <a:pt x="3497872" y="3606843"/>
                </a:lnTo>
                <a:lnTo>
                  <a:pt x="3607675" y="3497040"/>
                </a:lnTo>
                <a:lnTo>
                  <a:pt x="2428130" y="2318328"/>
                </a:lnTo>
                <a:lnTo>
                  <a:pt x="2542687" y="2367406"/>
                </a:lnTo>
                <a:lnTo>
                  <a:pt x="2500501" y="2367406"/>
                </a:lnTo>
                <a:lnTo>
                  <a:pt x="3630966" y="3497872"/>
                </a:lnTo>
                <a:lnTo>
                  <a:pt x="3521996" y="3606843"/>
                </a:lnTo>
                <a:close/>
              </a:path>
              <a:path w="4171950" h="4171950">
                <a:moveTo>
                  <a:pt x="677946" y="3630966"/>
                </a:moveTo>
                <a:lnTo>
                  <a:pt x="544853" y="3497872"/>
                </a:lnTo>
                <a:lnTo>
                  <a:pt x="1696114" y="2345778"/>
                </a:lnTo>
                <a:lnTo>
                  <a:pt x="1720237" y="2345778"/>
                </a:lnTo>
                <a:lnTo>
                  <a:pt x="568144" y="3497872"/>
                </a:lnTo>
                <a:lnTo>
                  <a:pt x="677946" y="3607675"/>
                </a:lnTo>
                <a:lnTo>
                  <a:pt x="701255" y="3607675"/>
                </a:lnTo>
                <a:lnTo>
                  <a:pt x="677946" y="3630966"/>
                </a:lnTo>
                <a:close/>
              </a:path>
              <a:path w="4171950" h="4171950">
                <a:moveTo>
                  <a:pt x="3970356" y="2997106"/>
                </a:moveTo>
                <a:lnTo>
                  <a:pt x="2500501" y="2367406"/>
                </a:lnTo>
                <a:lnTo>
                  <a:pt x="2542687" y="2367406"/>
                </a:lnTo>
                <a:lnTo>
                  <a:pt x="3962037" y="2975479"/>
                </a:lnTo>
                <a:lnTo>
                  <a:pt x="3979610" y="2975479"/>
                </a:lnTo>
                <a:lnTo>
                  <a:pt x="3970356" y="2997106"/>
                </a:lnTo>
                <a:close/>
              </a:path>
              <a:path w="4171950" h="4171950">
                <a:moveTo>
                  <a:pt x="2831988" y="4039398"/>
                </a:moveTo>
                <a:lnTo>
                  <a:pt x="2785820" y="4039398"/>
                </a:lnTo>
                <a:lnTo>
                  <a:pt x="2929728" y="3982001"/>
                </a:lnTo>
                <a:lnTo>
                  <a:pt x="2300859" y="2409830"/>
                </a:lnTo>
                <a:lnTo>
                  <a:pt x="2370734" y="2479704"/>
                </a:lnTo>
                <a:lnTo>
                  <a:pt x="2345779" y="2479704"/>
                </a:lnTo>
                <a:lnTo>
                  <a:pt x="2950524" y="3991983"/>
                </a:lnTo>
                <a:lnTo>
                  <a:pt x="2831988" y="4039398"/>
                </a:lnTo>
                <a:close/>
              </a:path>
              <a:path w="4171950" h="4171950">
                <a:moveTo>
                  <a:pt x="701255" y="3607675"/>
                </a:moveTo>
                <a:lnTo>
                  <a:pt x="677946" y="3607675"/>
                </a:lnTo>
                <a:lnTo>
                  <a:pt x="1857491" y="2428130"/>
                </a:lnTo>
                <a:lnTo>
                  <a:pt x="1826130" y="2501332"/>
                </a:lnTo>
                <a:lnTo>
                  <a:pt x="1808412" y="2501332"/>
                </a:lnTo>
                <a:lnTo>
                  <a:pt x="701255" y="3607675"/>
                </a:lnTo>
                <a:close/>
              </a:path>
              <a:path w="4171950" h="4171950">
                <a:moveTo>
                  <a:pt x="1360998" y="4022761"/>
                </a:moveTo>
                <a:lnTo>
                  <a:pt x="1343416" y="4022761"/>
                </a:lnTo>
                <a:lnTo>
                  <a:pt x="2009717" y="2466395"/>
                </a:lnTo>
                <a:lnTo>
                  <a:pt x="2009717" y="2547083"/>
                </a:lnTo>
                <a:lnTo>
                  <a:pt x="1993080" y="2547083"/>
                </a:lnTo>
                <a:lnTo>
                  <a:pt x="1360998" y="4022761"/>
                </a:lnTo>
                <a:close/>
              </a:path>
              <a:path w="4171950" h="4171950">
                <a:moveTo>
                  <a:pt x="3497872" y="3630966"/>
                </a:moveTo>
                <a:lnTo>
                  <a:pt x="2345779" y="2479704"/>
                </a:lnTo>
                <a:lnTo>
                  <a:pt x="2370734" y="2479704"/>
                </a:lnTo>
                <a:lnTo>
                  <a:pt x="3497872" y="3606843"/>
                </a:lnTo>
                <a:lnTo>
                  <a:pt x="3521996" y="3606843"/>
                </a:lnTo>
                <a:lnTo>
                  <a:pt x="3497872" y="3630966"/>
                </a:lnTo>
                <a:close/>
              </a:path>
              <a:path w="4171950" h="4171950">
                <a:moveTo>
                  <a:pt x="2181907" y="4159182"/>
                </a:moveTo>
                <a:lnTo>
                  <a:pt x="2166102" y="4159182"/>
                </a:lnTo>
                <a:lnTo>
                  <a:pt x="2166102" y="2490518"/>
                </a:lnTo>
                <a:lnTo>
                  <a:pt x="2201048" y="2577861"/>
                </a:lnTo>
                <a:lnTo>
                  <a:pt x="2181907" y="2577861"/>
                </a:lnTo>
                <a:lnTo>
                  <a:pt x="2181907" y="4159182"/>
                </a:lnTo>
                <a:close/>
              </a:path>
              <a:path w="4171950" h="4171950">
                <a:moveTo>
                  <a:pt x="1351734" y="4044389"/>
                </a:moveTo>
                <a:lnTo>
                  <a:pt x="1178712" y="3970355"/>
                </a:lnTo>
                <a:lnTo>
                  <a:pt x="1808412" y="2501332"/>
                </a:lnTo>
                <a:lnTo>
                  <a:pt x="1826130" y="2501332"/>
                </a:lnTo>
                <a:lnTo>
                  <a:pt x="1200340" y="3962037"/>
                </a:lnTo>
                <a:lnTo>
                  <a:pt x="1343416" y="4022761"/>
                </a:lnTo>
                <a:lnTo>
                  <a:pt x="1360998" y="4022761"/>
                </a:lnTo>
                <a:lnTo>
                  <a:pt x="1351734" y="4044389"/>
                </a:lnTo>
                <a:close/>
              </a:path>
              <a:path w="4171950" h="4171950">
                <a:moveTo>
                  <a:pt x="2181907" y="4171949"/>
                </a:moveTo>
                <a:lnTo>
                  <a:pt x="1993080" y="4171949"/>
                </a:lnTo>
                <a:lnTo>
                  <a:pt x="1993080" y="2547083"/>
                </a:lnTo>
                <a:lnTo>
                  <a:pt x="2009717" y="2547083"/>
                </a:lnTo>
                <a:lnTo>
                  <a:pt x="2009717" y="4159182"/>
                </a:lnTo>
                <a:lnTo>
                  <a:pt x="2181907" y="4159182"/>
                </a:lnTo>
                <a:lnTo>
                  <a:pt x="2181907" y="4171949"/>
                </a:lnTo>
                <a:close/>
              </a:path>
              <a:path w="4171950" h="4171950">
                <a:moveTo>
                  <a:pt x="2775838" y="4061857"/>
                </a:moveTo>
                <a:lnTo>
                  <a:pt x="2772511" y="4054371"/>
                </a:lnTo>
                <a:lnTo>
                  <a:pt x="2181907" y="2577861"/>
                </a:lnTo>
                <a:lnTo>
                  <a:pt x="2201048" y="2577861"/>
                </a:lnTo>
                <a:lnTo>
                  <a:pt x="2785820" y="4039398"/>
                </a:lnTo>
                <a:lnTo>
                  <a:pt x="2831988" y="4039398"/>
                </a:lnTo>
                <a:lnTo>
                  <a:pt x="2775838" y="4061857"/>
                </a:lnTo>
                <a:close/>
              </a:path>
            </a:pathLst>
          </a:custGeom>
          <a:solidFill>
            <a:srgbClr val="83A6A1">
              <a:alpha val="10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8090" y="2177852"/>
            <a:ext cx="3914774" cy="17906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991225" cy="4191000"/>
          </a:xfrm>
          <a:custGeom>
            <a:avLst/>
            <a:gdLst/>
            <a:ahLst/>
            <a:cxnLst/>
            <a:rect l="l" t="t" r="r" b="b"/>
            <a:pathLst>
              <a:path w="5991225" h="4191000">
                <a:moveTo>
                  <a:pt x="5991224" y="4190999"/>
                </a:moveTo>
                <a:lnTo>
                  <a:pt x="0" y="4190999"/>
                </a:lnTo>
                <a:lnTo>
                  <a:pt x="0" y="0"/>
                </a:lnTo>
                <a:lnTo>
                  <a:pt x="5991224" y="0"/>
                </a:lnTo>
                <a:lnTo>
                  <a:pt x="5991224" y="4190999"/>
                </a:lnTo>
                <a:close/>
              </a:path>
            </a:pathLst>
          </a:custGeom>
          <a:solidFill>
            <a:srgbClr val="FDFD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217763" y="40450"/>
            <a:ext cx="1555750" cy="5321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1" i="0">
                <a:solidFill>
                  <a:srgbClr val="0D295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6588" y="1448759"/>
            <a:ext cx="5061223" cy="20085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038096" y="3897630"/>
            <a:ext cx="1918208" cy="209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9720" y="3897630"/>
            <a:ext cx="1378712" cy="209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15968" y="3897630"/>
            <a:ext cx="1378712" cy="209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991225" cy="4191000"/>
          </a:xfrm>
          <a:custGeom>
            <a:avLst/>
            <a:gdLst/>
            <a:ahLst/>
            <a:cxnLst/>
            <a:rect l="l" t="t" r="r" b="b"/>
            <a:pathLst>
              <a:path w="5991225" h="4191000">
                <a:moveTo>
                  <a:pt x="5991224" y="4190999"/>
                </a:moveTo>
                <a:lnTo>
                  <a:pt x="0" y="4190999"/>
                </a:lnTo>
                <a:lnTo>
                  <a:pt x="0" y="0"/>
                </a:lnTo>
                <a:lnTo>
                  <a:pt x="5991224" y="0"/>
                </a:lnTo>
                <a:lnTo>
                  <a:pt x="5991224" y="4190999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37006" y="410467"/>
            <a:ext cx="5317490" cy="3371215"/>
            <a:chOff x="337006" y="410467"/>
            <a:chExt cx="5317490" cy="337121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36246" y="747474"/>
              <a:ext cx="3517972" cy="225950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40470" y="410467"/>
              <a:ext cx="2705100" cy="3371215"/>
            </a:xfrm>
            <a:custGeom>
              <a:avLst/>
              <a:gdLst/>
              <a:ahLst/>
              <a:cxnLst/>
              <a:rect l="l" t="t" r="r" b="b"/>
              <a:pathLst>
                <a:path w="2705100" h="3371215">
                  <a:moveTo>
                    <a:pt x="2704994" y="3370676"/>
                  </a:moveTo>
                  <a:lnTo>
                    <a:pt x="0" y="3370676"/>
                  </a:lnTo>
                  <a:lnTo>
                    <a:pt x="0" y="0"/>
                  </a:lnTo>
                  <a:lnTo>
                    <a:pt x="2704994" y="0"/>
                  </a:lnTo>
                  <a:lnTo>
                    <a:pt x="2704994" y="3370676"/>
                  </a:lnTo>
                  <a:close/>
                </a:path>
              </a:pathLst>
            </a:custGeom>
            <a:solidFill>
              <a:srgbClr val="FDFD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37006" y="2601720"/>
              <a:ext cx="660400" cy="660400"/>
            </a:xfrm>
            <a:custGeom>
              <a:avLst/>
              <a:gdLst/>
              <a:ahLst/>
              <a:cxnLst/>
              <a:rect l="l" t="t" r="r" b="b"/>
              <a:pathLst>
                <a:path w="660400" h="660400">
                  <a:moveTo>
                    <a:pt x="330100" y="660200"/>
                  </a:moveTo>
                  <a:lnTo>
                    <a:pt x="281320" y="656621"/>
                  </a:lnTo>
                  <a:lnTo>
                    <a:pt x="234762" y="646224"/>
                  </a:lnTo>
                  <a:lnTo>
                    <a:pt x="190938" y="629519"/>
                  </a:lnTo>
                  <a:lnTo>
                    <a:pt x="150357" y="607019"/>
                  </a:lnTo>
                  <a:lnTo>
                    <a:pt x="113530" y="579232"/>
                  </a:lnTo>
                  <a:lnTo>
                    <a:pt x="80967" y="546670"/>
                  </a:lnTo>
                  <a:lnTo>
                    <a:pt x="53181" y="509843"/>
                  </a:lnTo>
                  <a:lnTo>
                    <a:pt x="30680" y="469262"/>
                  </a:lnTo>
                  <a:lnTo>
                    <a:pt x="13976" y="425437"/>
                  </a:lnTo>
                  <a:lnTo>
                    <a:pt x="3579" y="378879"/>
                  </a:lnTo>
                  <a:lnTo>
                    <a:pt x="0" y="330100"/>
                  </a:lnTo>
                  <a:lnTo>
                    <a:pt x="3579" y="281320"/>
                  </a:lnTo>
                  <a:lnTo>
                    <a:pt x="13976" y="234762"/>
                  </a:lnTo>
                  <a:lnTo>
                    <a:pt x="30680" y="190938"/>
                  </a:lnTo>
                  <a:lnTo>
                    <a:pt x="53181" y="150357"/>
                  </a:lnTo>
                  <a:lnTo>
                    <a:pt x="80967" y="113530"/>
                  </a:lnTo>
                  <a:lnTo>
                    <a:pt x="113530" y="80967"/>
                  </a:lnTo>
                  <a:lnTo>
                    <a:pt x="150357" y="53181"/>
                  </a:lnTo>
                  <a:lnTo>
                    <a:pt x="190938" y="30680"/>
                  </a:lnTo>
                  <a:lnTo>
                    <a:pt x="234762" y="13976"/>
                  </a:lnTo>
                  <a:lnTo>
                    <a:pt x="281320" y="3579"/>
                  </a:lnTo>
                  <a:lnTo>
                    <a:pt x="330100" y="0"/>
                  </a:lnTo>
                  <a:lnTo>
                    <a:pt x="378879" y="3579"/>
                  </a:lnTo>
                  <a:lnTo>
                    <a:pt x="425437" y="13976"/>
                  </a:lnTo>
                  <a:lnTo>
                    <a:pt x="469261" y="30680"/>
                  </a:lnTo>
                  <a:lnTo>
                    <a:pt x="509843" y="53181"/>
                  </a:lnTo>
                  <a:lnTo>
                    <a:pt x="546670" y="80967"/>
                  </a:lnTo>
                  <a:lnTo>
                    <a:pt x="579232" y="113530"/>
                  </a:lnTo>
                  <a:lnTo>
                    <a:pt x="607019" y="150357"/>
                  </a:lnTo>
                  <a:lnTo>
                    <a:pt x="629519" y="190938"/>
                  </a:lnTo>
                  <a:lnTo>
                    <a:pt x="646224" y="234762"/>
                  </a:lnTo>
                  <a:lnTo>
                    <a:pt x="656621" y="281320"/>
                  </a:lnTo>
                  <a:lnTo>
                    <a:pt x="660200" y="330100"/>
                  </a:lnTo>
                  <a:lnTo>
                    <a:pt x="656621" y="378879"/>
                  </a:lnTo>
                  <a:lnTo>
                    <a:pt x="646224" y="425437"/>
                  </a:lnTo>
                  <a:lnTo>
                    <a:pt x="629519" y="469262"/>
                  </a:lnTo>
                  <a:lnTo>
                    <a:pt x="607019" y="509843"/>
                  </a:lnTo>
                  <a:lnTo>
                    <a:pt x="579232" y="546670"/>
                  </a:lnTo>
                  <a:lnTo>
                    <a:pt x="546670" y="579232"/>
                  </a:lnTo>
                  <a:lnTo>
                    <a:pt x="509843" y="607019"/>
                  </a:lnTo>
                  <a:lnTo>
                    <a:pt x="469261" y="629519"/>
                  </a:lnTo>
                  <a:lnTo>
                    <a:pt x="425437" y="646224"/>
                  </a:lnTo>
                  <a:lnTo>
                    <a:pt x="378879" y="656621"/>
                  </a:lnTo>
                  <a:lnTo>
                    <a:pt x="330100" y="660200"/>
                  </a:lnTo>
                  <a:close/>
                </a:path>
              </a:pathLst>
            </a:custGeom>
            <a:solidFill>
              <a:srgbClr val="83A6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622506" y="3318652"/>
              <a:ext cx="887730" cy="0"/>
            </a:xfrm>
            <a:custGeom>
              <a:avLst/>
              <a:gdLst/>
              <a:ahLst/>
              <a:cxnLst/>
              <a:rect l="l" t="t" r="r" b="b"/>
              <a:pathLst>
                <a:path w="887729">
                  <a:moveTo>
                    <a:pt x="0" y="0"/>
                  </a:moveTo>
                  <a:lnTo>
                    <a:pt x="887316" y="0"/>
                  </a:lnTo>
                </a:path>
              </a:pathLst>
            </a:custGeom>
            <a:ln w="9524">
              <a:solidFill>
                <a:srgbClr val="83A6A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90772" y="3304365"/>
              <a:ext cx="19050" cy="28575"/>
            </a:xfrm>
            <a:custGeom>
              <a:avLst/>
              <a:gdLst/>
              <a:ahLst/>
              <a:cxnLst/>
              <a:rect l="l" t="t" r="r" b="b"/>
              <a:pathLst>
                <a:path w="19050" h="28575">
                  <a:moveTo>
                    <a:pt x="0" y="0"/>
                  </a:moveTo>
                  <a:lnTo>
                    <a:pt x="19049" y="14287"/>
                  </a:lnTo>
                  <a:lnTo>
                    <a:pt x="0" y="28574"/>
                  </a:lnTo>
                </a:path>
              </a:pathLst>
            </a:custGeom>
            <a:ln w="9524">
              <a:solidFill>
                <a:srgbClr val="83A6A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21006" y="2785821"/>
              <a:ext cx="292100" cy="292100"/>
            </a:xfrm>
            <a:custGeom>
              <a:avLst/>
              <a:gdLst/>
              <a:ahLst/>
              <a:cxnLst/>
              <a:rect l="l" t="t" r="r" b="b"/>
              <a:pathLst>
                <a:path w="292100" h="292100">
                  <a:moveTo>
                    <a:pt x="146512" y="292089"/>
                  </a:moveTo>
                  <a:lnTo>
                    <a:pt x="100171" y="284720"/>
                  </a:lnTo>
                  <a:lnTo>
                    <a:pt x="59967" y="264093"/>
                  </a:lnTo>
                  <a:lnTo>
                    <a:pt x="28283" y="232577"/>
                  </a:lnTo>
                  <a:lnTo>
                    <a:pt x="7499" y="192541"/>
                  </a:lnTo>
                  <a:lnTo>
                    <a:pt x="0" y="146355"/>
                  </a:lnTo>
                  <a:lnTo>
                    <a:pt x="7343" y="100002"/>
                  </a:lnTo>
                  <a:lnTo>
                    <a:pt x="27938" y="59833"/>
                  </a:lnTo>
                  <a:lnTo>
                    <a:pt x="59436" y="28206"/>
                  </a:lnTo>
                  <a:lnTo>
                    <a:pt x="99490" y="7476"/>
                  </a:lnTo>
                  <a:lnTo>
                    <a:pt x="145753" y="0"/>
                  </a:lnTo>
                  <a:lnTo>
                    <a:pt x="191838" y="7364"/>
                  </a:lnTo>
                  <a:lnTo>
                    <a:pt x="231944" y="27972"/>
                  </a:lnTo>
                  <a:lnTo>
                    <a:pt x="263638" y="59416"/>
                  </a:lnTo>
                  <a:lnTo>
                    <a:pt x="284488" y="99287"/>
                  </a:lnTo>
                  <a:lnTo>
                    <a:pt x="292064" y="145176"/>
                  </a:lnTo>
                  <a:lnTo>
                    <a:pt x="284736" y="191457"/>
                  </a:lnTo>
                  <a:lnTo>
                    <a:pt x="264076" y="231752"/>
                  </a:lnTo>
                  <a:lnTo>
                    <a:pt x="232526" y="263598"/>
                  </a:lnTo>
                  <a:lnTo>
                    <a:pt x="192524" y="284532"/>
                  </a:lnTo>
                  <a:lnTo>
                    <a:pt x="146512" y="292089"/>
                  </a:lnTo>
                  <a:close/>
                </a:path>
              </a:pathLst>
            </a:custGeom>
            <a:solidFill>
              <a:srgbClr val="83A6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3934" y="2832077"/>
              <a:ext cx="187639" cy="199232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337083" y="747483"/>
              <a:ext cx="5177790" cy="540385"/>
            </a:xfrm>
            <a:custGeom>
              <a:avLst/>
              <a:gdLst/>
              <a:ahLst/>
              <a:cxnLst/>
              <a:rect l="l" t="t" r="r" b="b"/>
              <a:pathLst>
                <a:path w="5177790" h="540385">
                  <a:moveTo>
                    <a:pt x="984872" y="132092"/>
                  </a:moveTo>
                  <a:lnTo>
                    <a:pt x="978192" y="90665"/>
                  </a:lnTo>
                  <a:lnTo>
                    <a:pt x="959370" y="54267"/>
                  </a:lnTo>
                  <a:lnTo>
                    <a:pt x="930668" y="25577"/>
                  </a:lnTo>
                  <a:lnTo>
                    <a:pt x="894283" y="6756"/>
                  </a:lnTo>
                  <a:lnTo>
                    <a:pt x="852373" y="0"/>
                  </a:lnTo>
                  <a:lnTo>
                    <a:pt x="132486" y="0"/>
                  </a:lnTo>
                  <a:lnTo>
                    <a:pt x="90589" y="6756"/>
                  </a:lnTo>
                  <a:lnTo>
                    <a:pt x="54190" y="25577"/>
                  </a:lnTo>
                  <a:lnTo>
                    <a:pt x="25488" y="54267"/>
                  </a:lnTo>
                  <a:lnTo>
                    <a:pt x="6680" y="90665"/>
                  </a:lnTo>
                  <a:lnTo>
                    <a:pt x="0" y="132092"/>
                  </a:lnTo>
                  <a:lnTo>
                    <a:pt x="0" y="133045"/>
                  </a:lnTo>
                  <a:lnTo>
                    <a:pt x="6680" y="174472"/>
                  </a:lnTo>
                  <a:lnTo>
                    <a:pt x="25488" y="210858"/>
                  </a:lnTo>
                  <a:lnTo>
                    <a:pt x="54190" y="239560"/>
                  </a:lnTo>
                  <a:lnTo>
                    <a:pt x="90589" y="258381"/>
                  </a:lnTo>
                  <a:lnTo>
                    <a:pt x="132486" y="265137"/>
                  </a:lnTo>
                  <a:lnTo>
                    <a:pt x="852373" y="265137"/>
                  </a:lnTo>
                  <a:lnTo>
                    <a:pt x="894283" y="258381"/>
                  </a:lnTo>
                  <a:lnTo>
                    <a:pt x="930668" y="239560"/>
                  </a:lnTo>
                  <a:lnTo>
                    <a:pt x="959370" y="210858"/>
                  </a:lnTo>
                  <a:lnTo>
                    <a:pt x="978192" y="174472"/>
                  </a:lnTo>
                  <a:lnTo>
                    <a:pt x="984872" y="133045"/>
                  </a:lnTo>
                  <a:lnTo>
                    <a:pt x="984872" y="132092"/>
                  </a:lnTo>
                  <a:close/>
                </a:path>
                <a:path w="5177790" h="540385">
                  <a:moveTo>
                    <a:pt x="5177396" y="327850"/>
                  </a:moveTo>
                  <a:lnTo>
                    <a:pt x="5017389" y="327850"/>
                  </a:lnTo>
                  <a:lnTo>
                    <a:pt x="5165903" y="268376"/>
                  </a:lnTo>
                  <a:lnTo>
                    <a:pt x="5159718" y="252730"/>
                  </a:lnTo>
                  <a:lnTo>
                    <a:pt x="5008677" y="313182"/>
                  </a:lnTo>
                  <a:lnTo>
                    <a:pt x="5123713" y="198145"/>
                  </a:lnTo>
                  <a:lnTo>
                    <a:pt x="5111813" y="186258"/>
                  </a:lnTo>
                  <a:lnTo>
                    <a:pt x="4998656" y="299415"/>
                  </a:lnTo>
                  <a:lnTo>
                    <a:pt x="5061623" y="152361"/>
                  </a:lnTo>
                  <a:lnTo>
                    <a:pt x="5046230" y="145681"/>
                  </a:lnTo>
                  <a:lnTo>
                    <a:pt x="4982121" y="295173"/>
                  </a:lnTo>
                  <a:lnTo>
                    <a:pt x="4982121" y="132562"/>
                  </a:lnTo>
                  <a:lnTo>
                    <a:pt x="4965331" y="132562"/>
                  </a:lnTo>
                  <a:lnTo>
                    <a:pt x="4965331" y="292569"/>
                  </a:lnTo>
                  <a:lnTo>
                    <a:pt x="4905857" y="144056"/>
                  </a:lnTo>
                  <a:lnTo>
                    <a:pt x="4890224" y="150241"/>
                  </a:lnTo>
                  <a:lnTo>
                    <a:pt x="4950663" y="301282"/>
                  </a:lnTo>
                  <a:lnTo>
                    <a:pt x="4835639" y="186258"/>
                  </a:lnTo>
                  <a:lnTo>
                    <a:pt x="4823739" y="198145"/>
                  </a:lnTo>
                  <a:lnTo>
                    <a:pt x="4936896" y="311302"/>
                  </a:lnTo>
                  <a:lnTo>
                    <a:pt x="4789856" y="248335"/>
                  </a:lnTo>
                  <a:lnTo>
                    <a:pt x="4783175" y="263728"/>
                  </a:lnTo>
                  <a:lnTo>
                    <a:pt x="4932667" y="327850"/>
                  </a:lnTo>
                  <a:lnTo>
                    <a:pt x="4770056" y="327850"/>
                  </a:lnTo>
                  <a:lnTo>
                    <a:pt x="4770056" y="344627"/>
                  </a:lnTo>
                  <a:lnTo>
                    <a:pt x="4930051" y="344627"/>
                  </a:lnTo>
                  <a:lnTo>
                    <a:pt x="4781537" y="404101"/>
                  </a:lnTo>
                  <a:lnTo>
                    <a:pt x="4787735" y="419747"/>
                  </a:lnTo>
                  <a:lnTo>
                    <a:pt x="4938776" y="359295"/>
                  </a:lnTo>
                  <a:lnTo>
                    <a:pt x="4823739" y="474332"/>
                  </a:lnTo>
                  <a:lnTo>
                    <a:pt x="4835639" y="486219"/>
                  </a:lnTo>
                  <a:lnTo>
                    <a:pt x="4948796" y="373062"/>
                  </a:lnTo>
                  <a:lnTo>
                    <a:pt x="4885817" y="520115"/>
                  </a:lnTo>
                  <a:lnTo>
                    <a:pt x="4901222" y="526796"/>
                  </a:lnTo>
                  <a:lnTo>
                    <a:pt x="4965331" y="377304"/>
                  </a:lnTo>
                  <a:lnTo>
                    <a:pt x="4965331" y="539915"/>
                  </a:lnTo>
                  <a:lnTo>
                    <a:pt x="4982121" y="539915"/>
                  </a:lnTo>
                  <a:lnTo>
                    <a:pt x="4982121" y="379907"/>
                  </a:lnTo>
                  <a:lnTo>
                    <a:pt x="5041582" y="528421"/>
                  </a:lnTo>
                  <a:lnTo>
                    <a:pt x="5057229" y="522236"/>
                  </a:lnTo>
                  <a:lnTo>
                    <a:pt x="4996777" y="371182"/>
                  </a:lnTo>
                  <a:lnTo>
                    <a:pt x="5111813" y="486219"/>
                  </a:lnTo>
                  <a:lnTo>
                    <a:pt x="5123713" y="474332"/>
                  </a:lnTo>
                  <a:lnTo>
                    <a:pt x="5010543" y="361162"/>
                  </a:lnTo>
                  <a:lnTo>
                    <a:pt x="5157597" y="424141"/>
                  </a:lnTo>
                  <a:lnTo>
                    <a:pt x="5164277" y="408749"/>
                  </a:lnTo>
                  <a:lnTo>
                    <a:pt x="5014785" y="344627"/>
                  </a:lnTo>
                  <a:lnTo>
                    <a:pt x="5177396" y="344627"/>
                  </a:lnTo>
                  <a:lnTo>
                    <a:pt x="5177396" y="327850"/>
                  </a:lnTo>
                  <a:close/>
                </a:path>
              </a:pathLst>
            </a:custGeom>
            <a:solidFill>
              <a:srgbClr val="83A6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01927" y="1230736"/>
              <a:ext cx="154037" cy="15403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37022" y="1443630"/>
              <a:ext cx="257580" cy="86695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28850" y="3019096"/>
              <a:ext cx="1581149" cy="600074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1455908" y="923330"/>
            <a:ext cx="192541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b="0" spc="-555" dirty="0">
                <a:latin typeface="Trebuchet MS"/>
                <a:cs typeface="Trebuchet MS"/>
              </a:rPr>
              <a:t>IPHONE</a:t>
            </a:r>
            <a:endParaRPr sz="5400" dirty="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93344" y="1745598"/>
            <a:ext cx="2317750" cy="2755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00" spc="60" dirty="0">
                <a:solidFill>
                  <a:srgbClr val="83A6A1"/>
                </a:solidFill>
                <a:latin typeface="Microsoft Sans Serif"/>
                <a:cs typeface="Microsoft Sans Serif"/>
              </a:rPr>
              <a:t>CUSTOMER</a:t>
            </a:r>
            <a:r>
              <a:rPr sz="1600" spc="40" dirty="0">
                <a:solidFill>
                  <a:srgbClr val="83A6A1"/>
                </a:solidFill>
                <a:latin typeface="Microsoft Sans Serif"/>
                <a:cs typeface="Microsoft Sans Serif"/>
              </a:rPr>
              <a:t> </a:t>
            </a:r>
            <a:r>
              <a:rPr sz="1600" spc="60" dirty="0">
                <a:solidFill>
                  <a:srgbClr val="83A6A1"/>
                </a:solidFill>
                <a:latin typeface="Microsoft Sans Serif"/>
                <a:cs typeface="Microsoft Sans Serif"/>
              </a:rPr>
              <a:t>REVIEWS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28927" y="2236422"/>
            <a:ext cx="144018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90" dirty="0">
                <a:solidFill>
                  <a:srgbClr val="0D2953"/>
                </a:solidFill>
                <a:latin typeface="Microsoft Sans Serif"/>
                <a:cs typeface="Microsoft Sans Serif"/>
              </a:rPr>
              <a:t>Data</a:t>
            </a:r>
            <a:r>
              <a:rPr sz="1600" spc="25" dirty="0">
                <a:solidFill>
                  <a:srgbClr val="0D2953"/>
                </a:solidFill>
                <a:latin typeface="Microsoft Sans Serif"/>
                <a:cs typeface="Microsoft Sans Serif"/>
              </a:rPr>
              <a:t> </a:t>
            </a:r>
            <a:r>
              <a:rPr sz="1600" spc="110" dirty="0">
                <a:solidFill>
                  <a:srgbClr val="0D2953"/>
                </a:solidFill>
                <a:latin typeface="Microsoft Sans Serif"/>
                <a:cs typeface="Microsoft Sans Serif"/>
              </a:rPr>
              <a:t>Analysis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06380" y="800254"/>
            <a:ext cx="766445" cy="1308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650" b="1" spc="20" dirty="0">
                <a:solidFill>
                  <a:srgbClr val="FFFFFF"/>
                </a:solidFill>
                <a:latin typeface="Calibri"/>
                <a:cs typeface="Calibri"/>
              </a:rPr>
              <a:t>Code</a:t>
            </a:r>
            <a:r>
              <a:rPr sz="65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650" b="1" spc="15" dirty="0">
                <a:solidFill>
                  <a:srgbClr val="FFFFFF"/>
                </a:solidFill>
                <a:latin typeface="Calibri"/>
                <a:cs typeface="Calibri"/>
              </a:rPr>
              <a:t>Crushers</a:t>
            </a:r>
            <a:r>
              <a:rPr sz="65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650" b="1" spc="20" dirty="0">
                <a:solidFill>
                  <a:srgbClr val="FFFFFF"/>
                </a:solidFill>
                <a:latin typeface="Calibri"/>
                <a:cs typeface="Calibri"/>
              </a:rPr>
              <a:t>Team</a:t>
            </a:r>
            <a:endParaRPr sz="650">
              <a:latin typeface="Calibri"/>
              <a:cs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0" y="0"/>
            <a:ext cx="1666239" cy="1879600"/>
            <a:chOff x="0" y="0"/>
            <a:chExt cx="1666239" cy="1879600"/>
          </a:xfrm>
        </p:grpSpPr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94403" y="908004"/>
              <a:ext cx="971549" cy="97154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0"/>
              <a:ext cx="590549" cy="523874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850269" y="3292563"/>
            <a:ext cx="1837055" cy="395605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sz="500" b="1" i="1" spc="10" dirty="0">
                <a:solidFill>
                  <a:srgbClr val="0D2953"/>
                </a:solidFill>
                <a:latin typeface="Calibri"/>
                <a:cs typeface="Calibri"/>
              </a:rPr>
              <a:t>Supervised</a:t>
            </a:r>
            <a:r>
              <a:rPr sz="500" b="1" i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i="1" spc="10" dirty="0">
                <a:solidFill>
                  <a:srgbClr val="0D2953"/>
                </a:solidFill>
                <a:latin typeface="Calibri"/>
                <a:cs typeface="Calibri"/>
              </a:rPr>
              <a:t>by:</a:t>
            </a:r>
            <a:r>
              <a:rPr sz="500" b="1" i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Dr.</a:t>
            </a:r>
            <a:r>
              <a:rPr sz="5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Sara</a:t>
            </a:r>
            <a:r>
              <a:rPr sz="5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El-Mowafy</a:t>
            </a:r>
            <a:endParaRPr sz="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00" b="1" i="1" spc="10" dirty="0">
                <a:solidFill>
                  <a:srgbClr val="0D2953"/>
                </a:solidFill>
                <a:latin typeface="Calibri"/>
                <a:cs typeface="Calibri"/>
              </a:rPr>
              <a:t>Prepared</a:t>
            </a:r>
            <a:r>
              <a:rPr sz="500" b="1" i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i="1" spc="10" dirty="0">
                <a:solidFill>
                  <a:srgbClr val="0D2953"/>
                </a:solidFill>
                <a:latin typeface="Calibri"/>
                <a:cs typeface="Calibri"/>
              </a:rPr>
              <a:t>by:</a:t>
            </a:r>
            <a:r>
              <a:rPr sz="500" b="1" i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i="1" spc="10" dirty="0">
                <a:solidFill>
                  <a:srgbClr val="0D2953"/>
                </a:solidFill>
                <a:latin typeface="Calibri"/>
                <a:cs typeface="Calibri"/>
              </a:rPr>
              <a:t>C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ode</a:t>
            </a:r>
            <a:r>
              <a:rPr sz="5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Crushers</a:t>
            </a:r>
            <a:r>
              <a:rPr sz="5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Team</a:t>
            </a:r>
            <a:endParaRPr sz="500">
              <a:latin typeface="Calibri"/>
              <a:cs typeface="Calibri"/>
            </a:endParaRPr>
          </a:p>
          <a:p>
            <a:pPr marL="12700" marR="5080">
              <a:lnSpc>
                <a:spcPct val="121400"/>
              </a:lnSpc>
            </a:pP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Farah Hewedy, Ayat Mahmoud, Zeinab Mohsen, Mennna Harmas </a:t>
            </a:r>
            <a:r>
              <a:rPr sz="500" b="1" spc="-10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Date</a:t>
            </a:r>
            <a:r>
              <a:rPr sz="5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500" b="1" spc="5" dirty="0">
                <a:solidFill>
                  <a:srgbClr val="0D2953"/>
                </a:solidFill>
                <a:latin typeface="Calibri"/>
                <a:cs typeface="Calibri"/>
              </a:rPr>
              <a:t>: </a:t>
            </a:r>
            <a:r>
              <a:rPr sz="500" b="1" spc="10" dirty="0">
                <a:solidFill>
                  <a:srgbClr val="0D2953"/>
                </a:solidFill>
                <a:latin typeface="Calibri"/>
                <a:cs typeface="Calibri"/>
              </a:rPr>
              <a:t>11/2024</a:t>
            </a:r>
            <a:endParaRPr sz="5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43731" y="1728792"/>
            <a:ext cx="880257" cy="880257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144103" y="63881"/>
            <a:ext cx="1703070" cy="553085"/>
          </a:xfrm>
          <a:custGeom>
            <a:avLst/>
            <a:gdLst/>
            <a:ahLst/>
            <a:cxnLst/>
            <a:rect l="l" t="t" r="r" b="b"/>
            <a:pathLst>
              <a:path w="1703070" h="553085">
                <a:moveTo>
                  <a:pt x="1176108" y="553084"/>
                </a:moveTo>
                <a:lnTo>
                  <a:pt x="526712" y="553084"/>
                </a:lnTo>
                <a:lnTo>
                  <a:pt x="496990" y="547084"/>
                </a:lnTo>
                <a:lnTo>
                  <a:pt x="472718" y="530719"/>
                </a:lnTo>
                <a:lnTo>
                  <a:pt x="456354" y="506448"/>
                </a:lnTo>
                <a:lnTo>
                  <a:pt x="450353" y="476726"/>
                </a:lnTo>
                <a:lnTo>
                  <a:pt x="450353" y="381793"/>
                </a:lnTo>
                <a:lnTo>
                  <a:pt x="448873" y="366827"/>
                </a:lnTo>
                <a:lnTo>
                  <a:pt x="427988" y="327799"/>
                </a:lnTo>
                <a:lnTo>
                  <a:pt x="388961" y="306915"/>
                </a:lnTo>
                <a:lnTo>
                  <a:pt x="373995" y="305434"/>
                </a:lnTo>
                <a:lnTo>
                  <a:pt x="76358" y="305434"/>
                </a:lnTo>
                <a:lnTo>
                  <a:pt x="61392" y="303953"/>
                </a:lnTo>
                <a:lnTo>
                  <a:pt x="22364" y="283069"/>
                </a:lnTo>
                <a:lnTo>
                  <a:pt x="1480" y="244042"/>
                </a:lnTo>
                <a:lnTo>
                  <a:pt x="0" y="229076"/>
                </a:lnTo>
                <a:lnTo>
                  <a:pt x="0" y="76358"/>
                </a:lnTo>
                <a:lnTo>
                  <a:pt x="6000" y="46636"/>
                </a:lnTo>
                <a:lnTo>
                  <a:pt x="22364" y="22364"/>
                </a:lnTo>
                <a:lnTo>
                  <a:pt x="46636" y="6000"/>
                </a:lnTo>
                <a:lnTo>
                  <a:pt x="76358" y="0"/>
                </a:lnTo>
                <a:lnTo>
                  <a:pt x="1626611" y="0"/>
                </a:lnTo>
                <a:lnTo>
                  <a:pt x="1668975" y="12829"/>
                </a:lnTo>
                <a:lnTo>
                  <a:pt x="1697157" y="47137"/>
                </a:lnTo>
                <a:lnTo>
                  <a:pt x="1702970" y="76358"/>
                </a:lnTo>
                <a:lnTo>
                  <a:pt x="1702970" y="229076"/>
                </a:lnTo>
                <a:lnTo>
                  <a:pt x="1690140" y="271439"/>
                </a:lnTo>
                <a:lnTo>
                  <a:pt x="1655832" y="299622"/>
                </a:lnTo>
                <a:lnTo>
                  <a:pt x="1626611" y="305434"/>
                </a:lnTo>
                <a:lnTo>
                  <a:pt x="1328826" y="305434"/>
                </a:lnTo>
                <a:lnTo>
                  <a:pt x="1313859" y="306915"/>
                </a:lnTo>
                <a:lnTo>
                  <a:pt x="1274832" y="327799"/>
                </a:lnTo>
                <a:lnTo>
                  <a:pt x="1253948" y="366827"/>
                </a:lnTo>
                <a:lnTo>
                  <a:pt x="1252467" y="381793"/>
                </a:lnTo>
                <a:lnTo>
                  <a:pt x="1252467" y="476726"/>
                </a:lnTo>
                <a:lnTo>
                  <a:pt x="1250986" y="491692"/>
                </a:lnTo>
                <a:lnTo>
                  <a:pt x="1230102" y="530719"/>
                </a:lnTo>
                <a:lnTo>
                  <a:pt x="1191075" y="551603"/>
                </a:lnTo>
                <a:lnTo>
                  <a:pt x="1176108" y="553084"/>
                </a:lnTo>
                <a:close/>
              </a:path>
            </a:pathLst>
          </a:custGeom>
          <a:solidFill>
            <a:srgbClr val="D5DE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462915" marR="5080" indent="-450850">
              <a:lnSpc>
                <a:spcPts val="1950"/>
              </a:lnSpc>
              <a:spcBef>
                <a:spcPts val="240"/>
              </a:spcBef>
            </a:pPr>
            <a:r>
              <a:rPr spc="70" dirty="0"/>
              <a:t>Code</a:t>
            </a:r>
            <a:r>
              <a:rPr spc="-80" dirty="0"/>
              <a:t> </a:t>
            </a:r>
            <a:r>
              <a:rPr spc="35" dirty="0"/>
              <a:t>Crushers </a:t>
            </a:r>
            <a:r>
              <a:rPr spc="-495" dirty="0"/>
              <a:t> </a:t>
            </a:r>
            <a:r>
              <a:rPr spc="15" dirty="0"/>
              <a:t>Team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29686" y="510161"/>
            <a:ext cx="2625090" cy="146621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575"/>
              </a:spcBef>
            </a:pP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Farah</a:t>
            </a:r>
            <a:r>
              <a:rPr sz="1100" b="1" spc="-4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Hewedy</a:t>
            </a:r>
            <a:endParaRPr sz="1100">
              <a:latin typeface="Calibri"/>
              <a:cs typeface="Calibri"/>
            </a:endParaRPr>
          </a:p>
          <a:p>
            <a:pPr marL="12700" marR="66675">
              <a:lnSpc>
                <a:spcPct val="111100"/>
              </a:lnSpc>
              <a:spcBef>
                <a:spcPts val="215"/>
              </a:spcBef>
            </a:pP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SQL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Database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Setup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and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Data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Collection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Database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Design: </a:t>
            </a:r>
            <a:r>
              <a:rPr sz="700" b="1" spc="-17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Database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Design: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Set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up an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SQL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database for customer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feedback,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including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tables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</a:t>
            </a:r>
            <a:r>
              <a:rPr sz="700" spc="-3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forms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</a:t>
            </a:r>
            <a:r>
              <a:rPr sz="700" spc="-3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profiles.</a:t>
            </a:r>
            <a:endParaRPr sz="700">
              <a:latin typeface="Lucida Sans Unicode"/>
              <a:cs typeface="Lucida Sans Unicode"/>
            </a:endParaRPr>
          </a:p>
          <a:p>
            <a:pPr marL="12700" marR="170180">
              <a:lnSpc>
                <a:spcPct val="111100"/>
              </a:lnSpc>
            </a:pP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Data</a:t>
            </a:r>
            <a:r>
              <a:rPr sz="700" b="1" spc="-3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Collection: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Import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customer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into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the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database.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SQL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dirty="0">
                <a:solidFill>
                  <a:srgbClr val="0D2953"/>
                </a:solidFill>
                <a:latin typeface="Arial"/>
                <a:cs typeface="Arial"/>
              </a:rPr>
              <a:t>Queries: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15" dirty="0">
                <a:solidFill>
                  <a:srgbClr val="0D2953"/>
                </a:solidFill>
                <a:latin typeface="Lucida Sans Unicode"/>
                <a:cs typeface="Lucida Sans Unicode"/>
              </a:rPr>
              <a:t>Write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queries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extraction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summary.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Tools: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Microsoft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SQL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Server,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SQL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Management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Studio.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Deliverables:</a:t>
            </a:r>
            <a:endParaRPr sz="700">
              <a:latin typeface="Arial"/>
              <a:cs typeface="Arial"/>
            </a:endParaRPr>
          </a:p>
          <a:p>
            <a:pPr marL="12700" marR="887730">
              <a:lnSpc>
                <a:spcPct val="111100"/>
              </a:lnSpc>
            </a:pP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Database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schema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populated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tables. </a:t>
            </a:r>
            <a:r>
              <a:rPr sz="700" spc="-21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SQL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queries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analysis.</a:t>
            </a:r>
            <a:endParaRPr sz="7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52371" y="2514678"/>
            <a:ext cx="2623185" cy="146621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847090">
              <a:lnSpc>
                <a:spcPct val="100000"/>
              </a:lnSpc>
              <a:spcBef>
                <a:spcPts val="575"/>
              </a:spcBef>
            </a:pP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Ayat</a:t>
            </a:r>
            <a:r>
              <a:rPr sz="1100" b="1" spc="-4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Mohamed</a:t>
            </a: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9"/>
              </a:spcBef>
            </a:pPr>
            <a:r>
              <a:rPr sz="700" b="1" dirty="0">
                <a:solidFill>
                  <a:srgbClr val="0D2953"/>
                </a:solidFill>
                <a:latin typeface="Arial"/>
                <a:cs typeface="Arial"/>
              </a:rPr>
              <a:t>MLOps</a:t>
            </a:r>
            <a:r>
              <a:rPr sz="700" b="1" spc="-4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and</a:t>
            </a:r>
            <a:r>
              <a:rPr sz="700" b="1" spc="-4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5" dirty="0">
                <a:solidFill>
                  <a:srgbClr val="0D2953"/>
                </a:solidFill>
                <a:latin typeface="Arial"/>
                <a:cs typeface="Arial"/>
              </a:rPr>
              <a:t>Final</a:t>
            </a:r>
            <a:r>
              <a:rPr sz="700" b="1" spc="-4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Presentation:</a:t>
            </a:r>
            <a:endParaRPr sz="700">
              <a:latin typeface="Arial"/>
              <a:cs typeface="Arial"/>
            </a:endParaRPr>
          </a:p>
          <a:p>
            <a:pPr marL="12700" marR="5080">
              <a:lnSpc>
                <a:spcPct val="111100"/>
              </a:lnSpc>
            </a:pPr>
            <a:r>
              <a:rPr sz="700" b="1" spc="-5" dirty="0">
                <a:solidFill>
                  <a:srgbClr val="0D2953"/>
                </a:solidFill>
                <a:latin typeface="Arial"/>
                <a:cs typeface="Arial"/>
              </a:rPr>
              <a:t>MLOps: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Use MLflow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tracking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 </a:t>
            </a:r>
            <a:r>
              <a:rPr sz="700" spc="-20" dirty="0">
                <a:solidFill>
                  <a:srgbClr val="0D2953"/>
                </a:solidFill>
                <a:latin typeface="Lucida Sans Unicode"/>
                <a:cs typeface="Lucida Sans Unicode"/>
              </a:rPr>
              <a:t>managing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models.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Deployment: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Deploy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the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model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via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web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app/dashboard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5" dirty="0">
                <a:solidFill>
                  <a:srgbClr val="0D2953"/>
                </a:solidFill>
                <a:latin typeface="Lucida Sans Unicode"/>
                <a:cs typeface="Lucida Sans Unicode"/>
              </a:rPr>
              <a:t>insights.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00" b="1" spc="5" dirty="0">
                <a:solidFill>
                  <a:srgbClr val="0D2953"/>
                </a:solidFill>
                <a:latin typeface="Arial"/>
                <a:cs typeface="Arial"/>
              </a:rPr>
              <a:t>Final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Report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and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Presentation: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Summarize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all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project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stages.</a:t>
            </a:r>
            <a:endParaRPr sz="700">
              <a:latin typeface="Lucida Sans Unicode"/>
              <a:cs typeface="Lucida Sans Unicode"/>
            </a:endParaRPr>
          </a:p>
          <a:p>
            <a:pPr marL="12700" marR="111760">
              <a:lnSpc>
                <a:spcPct val="111100"/>
              </a:lnSpc>
            </a:pP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Tools: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MLflow,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20" dirty="0">
                <a:solidFill>
                  <a:srgbClr val="0D2953"/>
                </a:solidFill>
                <a:latin typeface="Lucida Sans Unicode"/>
                <a:cs typeface="Lucida Sans Unicode"/>
              </a:rPr>
              <a:t>Azure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services,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web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frameworks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25" dirty="0">
                <a:solidFill>
                  <a:srgbClr val="0D2953"/>
                </a:solidFill>
                <a:latin typeface="Lucida Sans Unicode"/>
                <a:cs typeface="Lucida Sans Unicode"/>
              </a:rPr>
              <a:t>(e.g.,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5" dirty="0">
                <a:solidFill>
                  <a:srgbClr val="0D2953"/>
                </a:solidFill>
                <a:latin typeface="Lucida Sans Unicode"/>
                <a:cs typeface="Lucida Sans Unicode"/>
              </a:rPr>
              <a:t>Flask,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Streamlit).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Deliverables:</a:t>
            </a:r>
            <a:endParaRPr sz="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Deployed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model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or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web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app.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Final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project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report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presentation.</a:t>
            </a:r>
            <a:endParaRPr sz="7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52371" y="510161"/>
            <a:ext cx="2496185" cy="146621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828040">
              <a:lnSpc>
                <a:spcPct val="100000"/>
              </a:lnSpc>
              <a:spcBef>
                <a:spcPts val="575"/>
              </a:spcBef>
            </a:pP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Zeinab</a:t>
            </a:r>
            <a:r>
              <a:rPr sz="1100" b="1" spc="-4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Mohhsen</a:t>
            </a:r>
            <a:endParaRPr sz="1100">
              <a:latin typeface="Calibri"/>
              <a:cs typeface="Calibri"/>
            </a:endParaRPr>
          </a:p>
          <a:p>
            <a:pPr marL="12700" marR="339090">
              <a:lnSpc>
                <a:spcPct val="111100"/>
              </a:lnSpc>
              <a:spcBef>
                <a:spcPts val="215"/>
              </a:spcBef>
            </a:pP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Data </a:t>
            </a:r>
            <a:r>
              <a:rPr sz="700" b="1" spc="5" dirty="0">
                <a:solidFill>
                  <a:srgbClr val="0D2953"/>
                </a:solidFill>
                <a:latin typeface="Arial"/>
                <a:cs typeface="Arial"/>
              </a:rPr>
              <a:t>Warehouse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and Python </a:t>
            </a: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Data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Processing: </a:t>
            </a:r>
            <a:r>
              <a:rPr sz="700" b="1" spc="-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Warehouse: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Implement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warehouse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to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store </a:t>
            </a:r>
            <a:r>
              <a:rPr sz="700" spc="-21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aggregated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feedback.</a:t>
            </a:r>
            <a:endParaRPr sz="700">
              <a:latin typeface="Lucida Sans Unicode"/>
              <a:cs typeface="Lucida Sans Unicode"/>
            </a:endParaRPr>
          </a:p>
          <a:p>
            <a:pPr marL="12700" marR="5080">
              <a:lnSpc>
                <a:spcPct val="111100"/>
              </a:lnSpc>
            </a:pP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Data</a:t>
            </a:r>
            <a:r>
              <a:rPr sz="700" b="1" spc="-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Integration:</a:t>
            </a:r>
            <a:r>
              <a:rPr sz="700" b="1" spc="-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Load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into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the</a:t>
            </a:r>
            <a:r>
              <a:rPr sz="700" spc="-4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warehouse.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Python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Processing: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20" dirty="0">
                <a:solidFill>
                  <a:srgbClr val="0D2953"/>
                </a:solidFill>
                <a:latin typeface="Lucida Sans Unicode"/>
                <a:cs typeface="Lucida Sans Unicode"/>
              </a:rPr>
              <a:t>Python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5" dirty="0">
                <a:solidFill>
                  <a:srgbClr val="0D2953"/>
                </a:solidFill>
                <a:latin typeface="Lucida Sans Unicode"/>
                <a:cs typeface="Lucida Sans Unicode"/>
              </a:rPr>
              <a:t>is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used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to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preprocess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data, 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including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text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processing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sentiment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analysis.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Tools: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25" dirty="0">
                <a:solidFill>
                  <a:srgbClr val="0D2953"/>
                </a:solidFill>
                <a:latin typeface="Lucida Sans Unicode"/>
                <a:cs typeface="Lucida Sans Unicode"/>
              </a:rPr>
              <a:t>SQL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Warehouse,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Deliverables:</a:t>
            </a:r>
            <a:endParaRPr sz="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warehouse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with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integrated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data.</a:t>
            </a:r>
            <a:endParaRPr sz="7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20" dirty="0">
                <a:solidFill>
                  <a:srgbClr val="0D2953"/>
                </a:solidFill>
                <a:latin typeface="Lucida Sans Unicode"/>
                <a:cs typeface="Lucida Sans Unicode"/>
              </a:rPr>
              <a:t>Python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scripts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for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cleaning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5" dirty="0">
                <a:solidFill>
                  <a:srgbClr val="0D2953"/>
                </a:solidFill>
                <a:latin typeface="Lucida Sans Unicode"/>
                <a:cs typeface="Lucida Sans Unicode"/>
              </a:rPr>
              <a:t>pre-processing.</a:t>
            </a:r>
            <a:endParaRPr sz="7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9686" y="2514678"/>
            <a:ext cx="2341245" cy="122936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624205">
              <a:lnSpc>
                <a:spcPct val="100000"/>
              </a:lnSpc>
              <a:spcBef>
                <a:spcPts val="575"/>
              </a:spcBef>
            </a:pP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Menna</a:t>
            </a:r>
            <a:r>
              <a:rPr sz="1100" b="1" spc="-3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Allah</a:t>
            </a:r>
            <a:r>
              <a:rPr sz="1100" b="1" spc="-3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100" b="1" spc="-5" dirty="0">
                <a:solidFill>
                  <a:srgbClr val="0D2953"/>
                </a:solidFill>
                <a:latin typeface="Calibri"/>
                <a:cs typeface="Calibri"/>
              </a:rPr>
              <a:t>Harmas</a:t>
            </a:r>
            <a:endParaRPr sz="1100">
              <a:latin typeface="Calibri"/>
              <a:cs typeface="Calibri"/>
            </a:endParaRPr>
          </a:p>
          <a:p>
            <a:pPr marL="12700" marR="89535">
              <a:lnSpc>
                <a:spcPct val="111100"/>
              </a:lnSpc>
              <a:spcBef>
                <a:spcPts val="215"/>
              </a:spcBef>
            </a:pPr>
            <a:r>
              <a:rPr sz="700" b="1" spc="20" dirty="0">
                <a:solidFill>
                  <a:srgbClr val="0D2953"/>
                </a:solidFill>
                <a:latin typeface="Arial"/>
                <a:cs typeface="Arial"/>
              </a:rPr>
              <a:t>Sentiment </a:t>
            </a:r>
            <a:r>
              <a:rPr sz="700" b="1" spc="-5" dirty="0">
                <a:solidFill>
                  <a:srgbClr val="0D2953"/>
                </a:solidFill>
                <a:latin typeface="Arial"/>
                <a:cs typeface="Arial"/>
              </a:rPr>
              <a:t>Analysis </a:t>
            </a:r>
            <a:r>
              <a:rPr sz="700" b="1" spc="15" dirty="0">
                <a:solidFill>
                  <a:srgbClr val="0D2953"/>
                </a:solidFill>
                <a:latin typeface="Arial"/>
                <a:cs typeface="Arial"/>
              </a:rPr>
              <a:t>and Python </a:t>
            </a:r>
            <a:r>
              <a:rPr sz="700" b="1" spc="-5" dirty="0">
                <a:solidFill>
                  <a:srgbClr val="0D2953"/>
                </a:solidFill>
                <a:latin typeface="Arial"/>
                <a:cs typeface="Arial"/>
              </a:rPr>
              <a:t>Preprocessing: </a:t>
            </a:r>
            <a:r>
              <a:rPr sz="700" b="1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20" dirty="0">
                <a:solidFill>
                  <a:srgbClr val="0D2953"/>
                </a:solidFill>
                <a:latin typeface="Arial"/>
                <a:cs typeface="Arial"/>
              </a:rPr>
              <a:t>Sentiment</a:t>
            </a:r>
            <a:r>
              <a:rPr sz="700" b="1" spc="-3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Analysis:</a:t>
            </a:r>
            <a:r>
              <a:rPr sz="700" b="1" spc="-3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Build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20" dirty="0">
                <a:solidFill>
                  <a:srgbClr val="0D2953"/>
                </a:solidFill>
                <a:latin typeface="Lucida Sans Unicode"/>
                <a:cs typeface="Lucida Sans Unicode"/>
              </a:rPr>
              <a:t>Python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models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to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classify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feedback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sentiment.</a:t>
            </a:r>
            <a:endParaRPr sz="700">
              <a:latin typeface="Lucida Sans Unicode"/>
              <a:cs typeface="Lucida Sans Unicode"/>
            </a:endParaRPr>
          </a:p>
          <a:p>
            <a:pPr marL="12700" marR="5080">
              <a:lnSpc>
                <a:spcPct val="111100"/>
              </a:lnSpc>
            </a:pPr>
            <a:r>
              <a:rPr sz="700" b="1" spc="25" dirty="0">
                <a:solidFill>
                  <a:srgbClr val="0D2953"/>
                </a:solidFill>
                <a:latin typeface="Arial"/>
                <a:cs typeface="Arial"/>
              </a:rPr>
              <a:t>Model </a:t>
            </a:r>
            <a:r>
              <a:rPr sz="700" b="1" spc="5" dirty="0">
                <a:solidFill>
                  <a:srgbClr val="0D2953"/>
                </a:solidFill>
                <a:latin typeface="Arial"/>
                <a:cs typeface="Arial"/>
              </a:rPr>
              <a:t>Evaluation: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Test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and refine sentiment </a:t>
            </a:r>
            <a:r>
              <a:rPr sz="700" spc="-5" dirty="0">
                <a:solidFill>
                  <a:srgbClr val="0D2953"/>
                </a:solidFill>
                <a:latin typeface="Lucida Sans Unicode"/>
                <a:cs typeface="Lucida Sans Unicode"/>
              </a:rPr>
              <a:t>models. </a:t>
            </a:r>
            <a:r>
              <a:rPr sz="700" spc="-21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b="1" spc="-10" dirty="0">
                <a:solidFill>
                  <a:srgbClr val="0D2953"/>
                </a:solidFill>
                <a:latin typeface="Arial"/>
                <a:cs typeface="Arial"/>
              </a:rPr>
              <a:t>Tools:</a:t>
            </a:r>
            <a:r>
              <a:rPr sz="700" b="1" spc="-2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700" spc="20" dirty="0">
                <a:solidFill>
                  <a:srgbClr val="0D2953"/>
                </a:solidFill>
                <a:latin typeface="Lucida Sans Unicode"/>
                <a:cs typeface="Lucida Sans Unicode"/>
              </a:rPr>
              <a:t>Python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10" dirty="0">
                <a:solidFill>
                  <a:srgbClr val="0D2953"/>
                </a:solidFill>
                <a:latin typeface="Lucida Sans Unicode"/>
                <a:cs typeface="Lucida Sans Unicode"/>
              </a:rPr>
              <a:t>(Scikit-learn,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SpaCy),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-20" dirty="0">
                <a:solidFill>
                  <a:srgbClr val="0D2953"/>
                </a:solidFill>
                <a:latin typeface="Lucida Sans Unicode"/>
                <a:cs typeface="Lucida Sans Unicode"/>
              </a:rPr>
              <a:t>Azure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Data</a:t>
            </a:r>
            <a:r>
              <a:rPr sz="700" spc="-4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Studio. </a:t>
            </a:r>
            <a:r>
              <a:rPr sz="700" spc="-204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b="1" spc="10" dirty="0">
                <a:solidFill>
                  <a:srgbClr val="0D2953"/>
                </a:solidFill>
                <a:latin typeface="Arial"/>
                <a:cs typeface="Arial"/>
              </a:rPr>
              <a:t>Deliverables:</a:t>
            </a:r>
            <a:endParaRPr sz="700">
              <a:latin typeface="Arial"/>
              <a:cs typeface="Arial"/>
            </a:endParaRPr>
          </a:p>
          <a:p>
            <a:pPr marL="12700" marR="346710">
              <a:lnSpc>
                <a:spcPct val="111100"/>
              </a:lnSpc>
            </a:pPr>
            <a:r>
              <a:rPr sz="700" spc="10" dirty="0">
                <a:solidFill>
                  <a:srgbClr val="0D2953"/>
                </a:solidFill>
                <a:latin typeface="Lucida Sans Unicode"/>
                <a:cs typeface="Lucida Sans Unicode"/>
              </a:rPr>
              <a:t>Sentiment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analysis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report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spc="5" dirty="0">
                <a:solidFill>
                  <a:srgbClr val="0D2953"/>
                </a:solidFill>
                <a:latin typeface="Lucida Sans Unicode"/>
                <a:cs typeface="Lucida Sans Unicode"/>
              </a:rPr>
              <a:t>with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model</a:t>
            </a:r>
            <a:r>
              <a:rPr sz="700" spc="-50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metrics.  </a:t>
            </a:r>
            <a:r>
              <a:rPr sz="700" spc="20" dirty="0">
                <a:solidFill>
                  <a:srgbClr val="0D2953"/>
                </a:solidFill>
                <a:latin typeface="Lucida Sans Unicode"/>
                <a:cs typeface="Lucida Sans Unicode"/>
              </a:rPr>
              <a:t>Python</a:t>
            </a:r>
            <a:r>
              <a:rPr sz="700" spc="-55" dirty="0">
                <a:solidFill>
                  <a:srgbClr val="0D2953"/>
                </a:solidFill>
                <a:latin typeface="Lucida Sans Unicode"/>
                <a:cs typeface="Lucida Sans Unicode"/>
              </a:rPr>
              <a:t> </a:t>
            </a:r>
            <a:r>
              <a:rPr sz="700" dirty="0">
                <a:solidFill>
                  <a:srgbClr val="0D2953"/>
                </a:solidFill>
                <a:latin typeface="Lucida Sans Unicode"/>
                <a:cs typeface="Lucida Sans Unicode"/>
              </a:rPr>
              <a:t>Preprocessing:</a:t>
            </a:r>
            <a:endParaRPr sz="7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78351" y="2176272"/>
            <a:ext cx="1670303" cy="323087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67511" y="2185416"/>
            <a:ext cx="1520951" cy="32003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685799" cy="6095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150" y="870823"/>
            <a:ext cx="2289594" cy="101443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83150" y="50442"/>
            <a:ext cx="733425" cy="733425"/>
          </a:xfrm>
          <a:custGeom>
            <a:avLst/>
            <a:gdLst/>
            <a:ahLst/>
            <a:cxnLst/>
            <a:rect l="l" t="t" r="r" b="b"/>
            <a:pathLst>
              <a:path w="733425" h="733425">
                <a:moveTo>
                  <a:pt x="354988" y="282286"/>
                </a:moveTo>
                <a:lnTo>
                  <a:pt x="351903" y="282286"/>
                </a:lnTo>
                <a:lnTo>
                  <a:pt x="351903" y="0"/>
                </a:lnTo>
                <a:lnTo>
                  <a:pt x="385243" y="0"/>
                </a:lnTo>
                <a:lnTo>
                  <a:pt x="385243" y="2937"/>
                </a:lnTo>
                <a:lnTo>
                  <a:pt x="354988" y="2937"/>
                </a:lnTo>
                <a:lnTo>
                  <a:pt x="354988" y="282286"/>
                </a:lnTo>
                <a:close/>
              </a:path>
              <a:path w="733425" h="733425">
                <a:moveTo>
                  <a:pt x="382453" y="301673"/>
                </a:moveTo>
                <a:lnTo>
                  <a:pt x="382453" y="2937"/>
                </a:lnTo>
                <a:lnTo>
                  <a:pt x="385243" y="2937"/>
                </a:lnTo>
                <a:lnTo>
                  <a:pt x="385243" y="287574"/>
                </a:lnTo>
                <a:lnTo>
                  <a:pt x="388489" y="287574"/>
                </a:lnTo>
                <a:lnTo>
                  <a:pt x="382453" y="301673"/>
                </a:lnTo>
                <a:close/>
              </a:path>
              <a:path w="733425" h="733425">
                <a:moveTo>
                  <a:pt x="326260" y="299470"/>
                </a:moveTo>
                <a:lnTo>
                  <a:pt x="323117" y="299470"/>
                </a:lnTo>
                <a:lnTo>
                  <a:pt x="216194" y="32605"/>
                </a:lnTo>
                <a:lnTo>
                  <a:pt x="247037" y="20268"/>
                </a:lnTo>
                <a:lnTo>
                  <a:pt x="247625" y="21589"/>
                </a:lnTo>
                <a:lnTo>
                  <a:pt x="248623" y="24086"/>
                </a:lnTo>
                <a:lnTo>
                  <a:pt x="245569" y="24086"/>
                </a:lnTo>
                <a:lnTo>
                  <a:pt x="220160" y="34220"/>
                </a:lnTo>
                <a:lnTo>
                  <a:pt x="326260" y="299470"/>
                </a:lnTo>
                <a:close/>
              </a:path>
              <a:path w="733425" h="733425">
                <a:moveTo>
                  <a:pt x="388489" y="287574"/>
                </a:moveTo>
                <a:lnTo>
                  <a:pt x="385243" y="287574"/>
                </a:lnTo>
                <a:lnTo>
                  <a:pt x="498481" y="23205"/>
                </a:lnTo>
                <a:lnTo>
                  <a:pt x="507062" y="26877"/>
                </a:lnTo>
                <a:lnTo>
                  <a:pt x="500097" y="26877"/>
                </a:lnTo>
                <a:lnTo>
                  <a:pt x="388489" y="287574"/>
                </a:lnTo>
                <a:close/>
              </a:path>
              <a:path w="733425" h="733425">
                <a:moveTo>
                  <a:pt x="354988" y="297561"/>
                </a:moveTo>
                <a:lnTo>
                  <a:pt x="245569" y="24086"/>
                </a:lnTo>
                <a:lnTo>
                  <a:pt x="248623" y="24086"/>
                </a:lnTo>
                <a:lnTo>
                  <a:pt x="351903" y="282286"/>
                </a:lnTo>
                <a:lnTo>
                  <a:pt x="354988" y="282286"/>
                </a:lnTo>
                <a:lnTo>
                  <a:pt x="354988" y="297561"/>
                </a:lnTo>
                <a:close/>
              </a:path>
              <a:path w="733425" h="733425">
                <a:moveTo>
                  <a:pt x="409330" y="308576"/>
                </a:moveTo>
                <a:lnTo>
                  <a:pt x="525359" y="37745"/>
                </a:lnTo>
                <a:lnTo>
                  <a:pt x="500097" y="26877"/>
                </a:lnTo>
                <a:lnTo>
                  <a:pt x="507062" y="26877"/>
                </a:lnTo>
                <a:lnTo>
                  <a:pt x="529030" y="36277"/>
                </a:lnTo>
                <a:lnTo>
                  <a:pt x="417849" y="295651"/>
                </a:lnTo>
                <a:lnTo>
                  <a:pt x="422255" y="295651"/>
                </a:lnTo>
                <a:lnTo>
                  <a:pt x="409330" y="308576"/>
                </a:lnTo>
                <a:close/>
              </a:path>
              <a:path w="733425" h="733425">
                <a:moveTo>
                  <a:pt x="300058" y="319445"/>
                </a:moveTo>
                <a:lnTo>
                  <a:pt x="295652" y="319445"/>
                </a:lnTo>
                <a:lnTo>
                  <a:pt x="96200" y="119700"/>
                </a:lnTo>
                <a:lnTo>
                  <a:pt x="119700" y="96200"/>
                </a:lnTo>
                <a:lnTo>
                  <a:pt x="123815" y="100313"/>
                </a:lnTo>
                <a:lnTo>
                  <a:pt x="119700" y="100313"/>
                </a:lnTo>
                <a:lnTo>
                  <a:pt x="100313" y="119700"/>
                </a:lnTo>
                <a:lnTo>
                  <a:pt x="300058" y="319445"/>
                </a:lnTo>
                <a:close/>
              </a:path>
              <a:path w="733425" h="733425">
                <a:moveTo>
                  <a:pt x="422255" y="295651"/>
                </a:moveTo>
                <a:lnTo>
                  <a:pt x="417849" y="295651"/>
                </a:lnTo>
                <a:lnTo>
                  <a:pt x="617594" y="96200"/>
                </a:lnTo>
                <a:lnTo>
                  <a:pt x="621706" y="100313"/>
                </a:lnTo>
                <a:lnTo>
                  <a:pt x="617594" y="100313"/>
                </a:lnTo>
                <a:lnTo>
                  <a:pt x="422255" y="295651"/>
                </a:lnTo>
                <a:close/>
              </a:path>
              <a:path w="733425" h="733425">
                <a:moveTo>
                  <a:pt x="331195" y="311807"/>
                </a:moveTo>
                <a:lnTo>
                  <a:pt x="119700" y="100313"/>
                </a:lnTo>
                <a:lnTo>
                  <a:pt x="123815" y="100313"/>
                </a:lnTo>
                <a:lnTo>
                  <a:pt x="323117" y="299470"/>
                </a:lnTo>
                <a:lnTo>
                  <a:pt x="326260" y="299470"/>
                </a:lnTo>
                <a:lnTo>
                  <a:pt x="331195" y="311807"/>
                </a:lnTo>
                <a:close/>
              </a:path>
              <a:path w="733425" h="733425">
                <a:moveTo>
                  <a:pt x="425486" y="331194"/>
                </a:moveTo>
                <a:lnTo>
                  <a:pt x="636981" y="119700"/>
                </a:lnTo>
                <a:lnTo>
                  <a:pt x="617594" y="100313"/>
                </a:lnTo>
                <a:lnTo>
                  <a:pt x="621706" y="100313"/>
                </a:lnTo>
                <a:lnTo>
                  <a:pt x="641093" y="119700"/>
                </a:lnTo>
                <a:lnTo>
                  <a:pt x="437823" y="323116"/>
                </a:lnTo>
                <a:lnTo>
                  <a:pt x="445681" y="323116"/>
                </a:lnTo>
                <a:lnTo>
                  <a:pt x="425486" y="331194"/>
                </a:lnTo>
                <a:close/>
              </a:path>
              <a:path w="733425" h="733425">
                <a:moveTo>
                  <a:pt x="32605" y="521099"/>
                </a:moveTo>
                <a:lnTo>
                  <a:pt x="20268" y="490256"/>
                </a:lnTo>
                <a:lnTo>
                  <a:pt x="21590" y="489669"/>
                </a:lnTo>
                <a:lnTo>
                  <a:pt x="282286" y="385390"/>
                </a:lnTo>
                <a:lnTo>
                  <a:pt x="0" y="385390"/>
                </a:lnTo>
                <a:lnTo>
                  <a:pt x="0" y="352050"/>
                </a:lnTo>
                <a:lnTo>
                  <a:pt x="287574" y="352050"/>
                </a:lnTo>
                <a:lnTo>
                  <a:pt x="23205" y="238812"/>
                </a:lnTo>
                <a:lnTo>
                  <a:pt x="36277" y="208263"/>
                </a:lnTo>
                <a:lnTo>
                  <a:pt x="37599" y="208850"/>
                </a:lnTo>
                <a:lnTo>
                  <a:pt x="44795" y="211935"/>
                </a:lnTo>
                <a:lnTo>
                  <a:pt x="37745" y="211935"/>
                </a:lnTo>
                <a:lnTo>
                  <a:pt x="27024" y="237197"/>
                </a:lnTo>
                <a:lnTo>
                  <a:pt x="301820" y="354841"/>
                </a:lnTo>
                <a:lnTo>
                  <a:pt x="2937" y="354841"/>
                </a:lnTo>
                <a:lnTo>
                  <a:pt x="2937" y="382306"/>
                </a:lnTo>
                <a:lnTo>
                  <a:pt x="297561" y="382306"/>
                </a:lnTo>
                <a:lnTo>
                  <a:pt x="24086" y="491725"/>
                </a:lnTo>
                <a:lnTo>
                  <a:pt x="34221" y="517134"/>
                </a:lnTo>
                <a:lnTo>
                  <a:pt x="42502" y="517134"/>
                </a:lnTo>
                <a:lnTo>
                  <a:pt x="32605" y="521099"/>
                </a:lnTo>
                <a:close/>
              </a:path>
              <a:path w="733425" h="733425">
                <a:moveTo>
                  <a:pt x="308576" y="327963"/>
                </a:moveTo>
                <a:lnTo>
                  <a:pt x="37745" y="211935"/>
                </a:lnTo>
                <a:lnTo>
                  <a:pt x="44795" y="211935"/>
                </a:lnTo>
                <a:lnTo>
                  <a:pt x="295652" y="319445"/>
                </a:lnTo>
                <a:lnTo>
                  <a:pt x="300058" y="319445"/>
                </a:lnTo>
                <a:lnTo>
                  <a:pt x="308576" y="327963"/>
                </a:lnTo>
                <a:close/>
              </a:path>
              <a:path w="733425" h="733425">
                <a:moveTo>
                  <a:pt x="445681" y="323116"/>
                </a:moveTo>
                <a:lnTo>
                  <a:pt x="437823" y="323116"/>
                </a:lnTo>
                <a:lnTo>
                  <a:pt x="704835" y="216341"/>
                </a:lnTo>
                <a:lnTo>
                  <a:pt x="706363" y="220160"/>
                </a:lnTo>
                <a:lnTo>
                  <a:pt x="703073" y="220160"/>
                </a:lnTo>
                <a:lnTo>
                  <a:pt x="445681" y="323116"/>
                </a:lnTo>
                <a:close/>
              </a:path>
              <a:path w="733425" h="733425">
                <a:moveTo>
                  <a:pt x="733424" y="354988"/>
                </a:moveTo>
                <a:lnTo>
                  <a:pt x="439733" y="354988"/>
                </a:lnTo>
                <a:lnTo>
                  <a:pt x="713207" y="245568"/>
                </a:lnTo>
                <a:lnTo>
                  <a:pt x="703073" y="220160"/>
                </a:lnTo>
                <a:lnTo>
                  <a:pt x="706363" y="220160"/>
                </a:lnTo>
                <a:lnTo>
                  <a:pt x="717173" y="247184"/>
                </a:lnTo>
                <a:lnTo>
                  <a:pt x="715851" y="247771"/>
                </a:lnTo>
                <a:lnTo>
                  <a:pt x="455154" y="352050"/>
                </a:lnTo>
                <a:lnTo>
                  <a:pt x="733424" y="352050"/>
                </a:lnTo>
                <a:lnTo>
                  <a:pt x="733424" y="354988"/>
                </a:lnTo>
                <a:close/>
              </a:path>
              <a:path w="733425" h="733425">
                <a:moveTo>
                  <a:pt x="702651" y="525358"/>
                </a:moveTo>
                <a:lnTo>
                  <a:pt x="699548" y="525358"/>
                </a:lnTo>
                <a:lnTo>
                  <a:pt x="710417" y="500097"/>
                </a:lnTo>
                <a:lnTo>
                  <a:pt x="435620" y="382452"/>
                </a:lnTo>
                <a:lnTo>
                  <a:pt x="733424" y="382452"/>
                </a:lnTo>
                <a:lnTo>
                  <a:pt x="733424" y="385390"/>
                </a:lnTo>
                <a:lnTo>
                  <a:pt x="449720" y="385390"/>
                </a:lnTo>
                <a:lnTo>
                  <a:pt x="714088" y="498628"/>
                </a:lnTo>
                <a:lnTo>
                  <a:pt x="702651" y="525358"/>
                </a:lnTo>
                <a:close/>
              </a:path>
              <a:path w="733425" h="733425">
                <a:moveTo>
                  <a:pt x="42502" y="517134"/>
                </a:moveTo>
                <a:lnTo>
                  <a:pt x="34221" y="517134"/>
                </a:lnTo>
                <a:lnTo>
                  <a:pt x="311808" y="406099"/>
                </a:lnTo>
                <a:lnTo>
                  <a:pt x="303730" y="414177"/>
                </a:lnTo>
                <a:lnTo>
                  <a:pt x="299470" y="414177"/>
                </a:lnTo>
                <a:lnTo>
                  <a:pt x="42502" y="517134"/>
                </a:lnTo>
                <a:close/>
              </a:path>
              <a:path w="733425" h="733425">
                <a:moveTo>
                  <a:pt x="621853" y="636834"/>
                </a:moveTo>
                <a:lnTo>
                  <a:pt x="617594" y="636834"/>
                </a:lnTo>
                <a:lnTo>
                  <a:pt x="636981" y="617447"/>
                </a:lnTo>
                <a:lnTo>
                  <a:pt x="428717" y="409330"/>
                </a:lnTo>
                <a:lnTo>
                  <a:pt x="448944" y="417995"/>
                </a:lnTo>
                <a:lnTo>
                  <a:pt x="441495" y="417995"/>
                </a:lnTo>
                <a:lnTo>
                  <a:pt x="641093" y="617594"/>
                </a:lnTo>
                <a:lnTo>
                  <a:pt x="621853" y="636834"/>
                </a:lnTo>
                <a:close/>
              </a:path>
              <a:path w="733425" h="733425">
                <a:moveTo>
                  <a:pt x="119700" y="641093"/>
                </a:moveTo>
                <a:lnTo>
                  <a:pt x="96200" y="617594"/>
                </a:lnTo>
                <a:lnTo>
                  <a:pt x="299470" y="414177"/>
                </a:lnTo>
                <a:lnTo>
                  <a:pt x="303730" y="414177"/>
                </a:lnTo>
                <a:lnTo>
                  <a:pt x="100313" y="617594"/>
                </a:lnTo>
                <a:lnTo>
                  <a:pt x="119700" y="636981"/>
                </a:lnTo>
                <a:lnTo>
                  <a:pt x="123815" y="636981"/>
                </a:lnTo>
                <a:lnTo>
                  <a:pt x="119700" y="641093"/>
                </a:lnTo>
                <a:close/>
              </a:path>
              <a:path w="733425" h="733425">
                <a:moveTo>
                  <a:pt x="701017" y="529177"/>
                </a:moveTo>
                <a:lnTo>
                  <a:pt x="441495" y="417995"/>
                </a:lnTo>
                <a:lnTo>
                  <a:pt x="448944" y="417995"/>
                </a:lnTo>
                <a:lnTo>
                  <a:pt x="699548" y="525358"/>
                </a:lnTo>
                <a:lnTo>
                  <a:pt x="702651" y="525358"/>
                </a:lnTo>
                <a:lnTo>
                  <a:pt x="701017" y="529177"/>
                </a:lnTo>
                <a:close/>
              </a:path>
              <a:path w="733425" h="733425">
                <a:moveTo>
                  <a:pt x="500023" y="713207"/>
                </a:moveTo>
                <a:lnTo>
                  <a:pt x="491872" y="713207"/>
                </a:lnTo>
                <a:lnTo>
                  <a:pt x="517281" y="703073"/>
                </a:lnTo>
                <a:lnTo>
                  <a:pt x="406246" y="425486"/>
                </a:lnTo>
                <a:lnTo>
                  <a:pt x="418583" y="437823"/>
                </a:lnTo>
                <a:lnTo>
                  <a:pt x="414177" y="437823"/>
                </a:lnTo>
                <a:lnTo>
                  <a:pt x="520952" y="704835"/>
                </a:lnTo>
                <a:lnTo>
                  <a:pt x="500023" y="713207"/>
                </a:lnTo>
                <a:close/>
              </a:path>
              <a:path w="733425" h="733425">
                <a:moveTo>
                  <a:pt x="123815" y="636981"/>
                </a:moveTo>
                <a:lnTo>
                  <a:pt x="119700" y="636981"/>
                </a:lnTo>
                <a:lnTo>
                  <a:pt x="327963" y="428717"/>
                </a:lnTo>
                <a:lnTo>
                  <a:pt x="322426" y="441642"/>
                </a:lnTo>
                <a:lnTo>
                  <a:pt x="319298" y="441642"/>
                </a:lnTo>
                <a:lnTo>
                  <a:pt x="123815" y="636981"/>
                </a:lnTo>
                <a:close/>
              </a:path>
              <a:path w="733425" h="733425">
                <a:moveTo>
                  <a:pt x="240301" y="710270"/>
                </a:moveTo>
                <a:lnTo>
                  <a:pt x="237197" y="710270"/>
                </a:lnTo>
                <a:lnTo>
                  <a:pt x="354841" y="435473"/>
                </a:lnTo>
                <a:lnTo>
                  <a:pt x="354841" y="449720"/>
                </a:lnTo>
                <a:lnTo>
                  <a:pt x="351903" y="449720"/>
                </a:lnTo>
                <a:lnTo>
                  <a:pt x="240301" y="710270"/>
                </a:lnTo>
                <a:close/>
              </a:path>
              <a:path w="733425" h="733425">
                <a:moveTo>
                  <a:pt x="617594" y="641093"/>
                </a:moveTo>
                <a:lnTo>
                  <a:pt x="414177" y="437823"/>
                </a:lnTo>
                <a:lnTo>
                  <a:pt x="418583" y="437823"/>
                </a:lnTo>
                <a:lnTo>
                  <a:pt x="617594" y="636834"/>
                </a:lnTo>
                <a:lnTo>
                  <a:pt x="621853" y="636834"/>
                </a:lnTo>
                <a:lnTo>
                  <a:pt x="617594" y="641093"/>
                </a:lnTo>
                <a:close/>
              </a:path>
              <a:path w="733425" h="733425">
                <a:moveTo>
                  <a:pt x="385243" y="733424"/>
                </a:moveTo>
                <a:lnTo>
                  <a:pt x="382453" y="733424"/>
                </a:lnTo>
                <a:lnTo>
                  <a:pt x="382453" y="439732"/>
                </a:lnTo>
                <a:lnTo>
                  <a:pt x="388623" y="455154"/>
                </a:lnTo>
                <a:lnTo>
                  <a:pt x="385243" y="455154"/>
                </a:lnTo>
                <a:lnTo>
                  <a:pt x="385243" y="733424"/>
                </a:lnTo>
                <a:close/>
              </a:path>
              <a:path w="733425" h="733425">
                <a:moveTo>
                  <a:pt x="238666" y="714088"/>
                </a:moveTo>
                <a:lnTo>
                  <a:pt x="208116" y="701017"/>
                </a:lnTo>
                <a:lnTo>
                  <a:pt x="319298" y="441642"/>
                </a:lnTo>
                <a:lnTo>
                  <a:pt x="322426" y="441642"/>
                </a:lnTo>
                <a:lnTo>
                  <a:pt x="211935" y="699548"/>
                </a:lnTo>
                <a:lnTo>
                  <a:pt x="237197" y="710270"/>
                </a:lnTo>
                <a:lnTo>
                  <a:pt x="240301" y="710270"/>
                </a:lnTo>
                <a:lnTo>
                  <a:pt x="238666" y="714088"/>
                </a:lnTo>
                <a:close/>
              </a:path>
              <a:path w="733425" h="733425">
                <a:moveTo>
                  <a:pt x="354841" y="733424"/>
                </a:moveTo>
                <a:lnTo>
                  <a:pt x="351903" y="733424"/>
                </a:lnTo>
                <a:lnTo>
                  <a:pt x="351903" y="449720"/>
                </a:lnTo>
                <a:lnTo>
                  <a:pt x="354841" y="449720"/>
                </a:lnTo>
                <a:lnTo>
                  <a:pt x="354841" y="733424"/>
                </a:lnTo>
                <a:close/>
              </a:path>
              <a:path w="733425" h="733425">
                <a:moveTo>
                  <a:pt x="490109" y="717172"/>
                </a:moveTo>
                <a:lnTo>
                  <a:pt x="489522" y="715851"/>
                </a:lnTo>
                <a:lnTo>
                  <a:pt x="385243" y="455154"/>
                </a:lnTo>
                <a:lnTo>
                  <a:pt x="388623" y="455154"/>
                </a:lnTo>
                <a:lnTo>
                  <a:pt x="491872" y="713207"/>
                </a:lnTo>
                <a:lnTo>
                  <a:pt x="500023" y="713207"/>
                </a:lnTo>
                <a:lnTo>
                  <a:pt x="490109" y="717172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3150" y="3619650"/>
            <a:ext cx="494030" cy="494030"/>
          </a:xfrm>
          <a:custGeom>
            <a:avLst/>
            <a:gdLst/>
            <a:ahLst/>
            <a:cxnLst/>
            <a:rect l="l" t="t" r="r" b="b"/>
            <a:pathLst>
              <a:path w="494030" h="494029">
                <a:moveTo>
                  <a:pt x="237685" y="189007"/>
                </a:moveTo>
                <a:lnTo>
                  <a:pt x="235620" y="189007"/>
                </a:lnTo>
                <a:lnTo>
                  <a:pt x="235620" y="0"/>
                </a:lnTo>
                <a:lnTo>
                  <a:pt x="257943" y="0"/>
                </a:lnTo>
                <a:lnTo>
                  <a:pt x="257943" y="1966"/>
                </a:lnTo>
                <a:lnTo>
                  <a:pt x="237685" y="1966"/>
                </a:lnTo>
                <a:lnTo>
                  <a:pt x="237685" y="189007"/>
                </a:lnTo>
                <a:close/>
              </a:path>
              <a:path w="494030" h="494029">
                <a:moveTo>
                  <a:pt x="256075" y="201988"/>
                </a:moveTo>
                <a:lnTo>
                  <a:pt x="256075" y="1966"/>
                </a:lnTo>
                <a:lnTo>
                  <a:pt x="257943" y="1966"/>
                </a:lnTo>
                <a:lnTo>
                  <a:pt x="257943" y="192548"/>
                </a:lnTo>
                <a:lnTo>
                  <a:pt x="260116" y="192548"/>
                </a:lnTo>
                <a:lnTo>
                  <a:pt x="256075" y="201988"/>
                </a:lnTo>
                <a:close/>
              </a:path>
              <a:path w="494030" h="494029">
                <a:moveTo>
                  <a:pt x="218450" y="200513"/>
                </a:moveTo>
                <a:lnTo>
                  <a:pt x="216346" y="200513"/>
                </a:lnTo>
                <a:lnTo>
                  <a:pt x="144755" y="21831"/>
                </a:lnTo>
                <a:lnTo>
                  <a:pt x="165406" y="13570"/>
                </a:lnTo>
                <a:lnTo>
                  <a:pt x="165799" y="14455"/>
                </a:lnTo>
                <a:lnTo>
                  <a:pt x="166468" y="16127"/>
                </a:lnTo>
                <a:lnTo>
                  <a:pt x="164423" y="16127"/>
                </a:lnTo>
                <a:lnTo>
                  <a:pt x="147410" y="22913"/>
                </a:lnTo>
                <a:lnTo>
                  <a:pt x="218450" y="200513"/>
                </a:lnTo>
                <a:close/>
              </a:path>
              <a:path w="494030" h="494029">
                <a:moveTo>
                  <a:pt x="260116" y="192548"/>
                </a:moveTo>
                <a:lnTo>
                  <a:pt x="257943" y="192548"/>
                </a:lnTo>
                <a:lnTo>
                  <a:pt x="333763" y="15537"/>
                </a:lnTo>
                <a:lnTo>
                  <a:pt x="339508" y="17996"/>
                </a:lnTo>
                <a:lnTo>
                  <a:pt x="334845" y="17996"/>
                </a:lnTo>
                <a:lnTo>
                  <a:pt x="260116" y="192548"/>
                </a:lnTo>
                <a:close/>
              </a:path>
              <a:path w="494030" h="494029">
                <a:moveTo>
                  <a:pt x="237685" y="199235"/>
                </a:moveTo>
                <a:lnTo>
                  <a:pt x="164423" y="16127"/>
                </a:lnTo>
                <a:lnTo>
                  <a:pt x="166468" y="16127"/>
                </a:lnTo>
                <a:lnTo>
                  <a:pt x="235620" y="189007"/>
                </a:lnTo>
                <a:lnTo>
                  <a:pt x="237685" y="189007"/>
                </a:lnTo>
                <a:lnTo>
                  <a:pt x="237685" y="199235"/>
                </a:lnTo>
                <a:close/>
              </a:path>
              <a:path w="494030" h="494029">
                <a:moveTo>
                  <a:pt x="274071" y="206610"/>
                </a:moveTo>
                <a:lnTo>
                  <a:pt x="351759" y="25273"/>
                </a:lnTo>
                <a:lnTo>
                  <a:pt x="334845" y="17996"/>
                </a:lnTo>
                <a:lnTo>
                  <a:pt x="339508" y="17996"/>
                </a:lnTo>
                <a:lnTo>
                  <a:pt x="354217" y="24289"/>
                </a:lnTo>
                <a:lnTo>
                  <a:pt x="279775" y="197956"/>
                </a:lnTo>
                <a:lnTo>
                  <a:pt x="282725" y="197956"/>
                </a:lnTo>
                <a:lnTo>
                  <a:pt x="274071" y="206610"/>
                </a:lnTo>
                <a:close/>
              </a:path>
              <a:path w="494030" h="494029">
                <a:moveTo>
                  <a:pt x="200907" y="213887"/>
                </a:moveTo>
                <a:lnTo>
                  <a:pt x="197956" y="213887"/>
                </a:lnTo>
                <a:lnTo>
                  <a:pt x="64412" y="80146"/>
                </a:lnTo>
                <a:lnTo>
                  <a:pt x="80146" y="64412"/>
                </a:lnTo>
                <a:lnTo>
                  <a:pt x="82901" y="67165"/>
                </a:lnTo>
                <a:lnTo>
                  <a:pt x="80146" y="67165"/>
                </a:lnTo>
                <a:lnTo>
                  <a:pt x="67165" y="80146"/>
                </a:lnTo>
                <a:lnTo>
                  <a:pt x="200907" y="213887"/>
                </a:lnTo>
                <a:close/>
              </a:path>
              <a:path w="494030" h="494029">
                <a:moveTo>
                  <a:pt x="282725" y="197956"/>
                </a:moveTo>
                <a:lnTo>
                  <a:pt x="279775" y="197956"/>
                </a:lnTo>
                <a:lnTo>
                  <a:pt x="413516" y="64412"/>
                </a:lnTo>
                <a:lnTo>
                  <a:pt x="416269" y="67165"/>
                </a:lnTo>
                <a:lnTo>
                  <a:pt x="413516" y="67165"/>
                </a:lnTo>
                <a:lnTo>
                  <a:pt x="282725" y="197956"/>
                </a:lnTo>
                <a:close/>
              </a:path>
              <a:path w="494030" h="494029">
                <a:moveTo>
                  <a:pt x="221754" y="208774"/>
                </a:moveTo>
                <a:lnTo>
                  <a:pt x="80146" y="67165"/>
                </a:lnTo>
                <a:lnTo>
                  <a:pt x="82901" y="67165"/>
                </a:lnTo>
                <a:lnTo>
                  <a:pt x="216346" y="200513"/>
                </a:lnTo>
                <a:lnTo>
                  <a:pt x="218450" y="200513"/>
                </a:lnTo>
                <a:lnTo>
                  <a:pt x="221754" y="208774"/>
                </a:lnTo>
                <a:close/>
              </a:path>
              <a:path w="494030" h="494029">
                <a:moveTo>
                  <a:pt x="284888" y="221754"/>
                </a:moveTo>
                <a:lnTo>
                  <a:pt x="426497" y="80146"/>
                </a:lnTo>
                <a:lnTo>
                  <a:pt x="413516" y="67165"/>
                </a:lnTo>
                <a:lnTo>
                  <a:pt x="416269" y="67165"/>
                </a:lnTo>
                <a:lnTo>
                  <a:pt x="429250" y="80146"/>
                </a:lnTo>
                <a:lnTo>
                  <a:pt x="293149" y="216346"/>
                </a:lnTo>
                <a:lnTo>
                  <a:pt x="298410" y="216346"/>
                </a:lnTo>
                <a:lnTo>
                  <a:pt x="284888" y="221754"/>
                </a:lnTo>
                <a:close/>
              </a:path>
              <a:path w="494030" h="494029">
                <a:moveTo>
                  <a:pt x="21831" y="348907"/>
                </a:moveTo>
                <a:lnTo>
                  <a:pt x="13570" y="328256"/>
                </a:lnTo>
                <a:lnTo>
                  <a:pt x="14455" y="327862"/>
                </a:lnTo>
                <a:lnTo>
                  <a:pt x="189007" y="258042"/>
                </a:lnTo>
                <a:lnTo>
                  <a:pt x="0" y="258042"/>
                </a:lnTo>
                <a:lnTo>
                  <a:pt x="0" y="235719"/>
                </a:lnTo>
                <a:lnTo>
                  <a:pt x="192548" y="235719"/>
                </a:lnTo>
                <a:lnTo>
                  <a:pt x="15537" y="159899"/>
                </a:lnTo>
                <a:lnTo>
                  <a:pt x="24289" y="139445"/>
                </a:lnTo>
                <a:lnTo>
                  <a:pt x="29993" y="141903"/>
                </a:lnTo>
                <a:lnTo>
                  <a:pt x="25273" y="141903"/>
                </a:lnTo>
                <a:lnTo>
                  <a:pt x="18094" y="158817"/>
                </a:lnTo>
                <a:lnTo>
                  <a:pt x="202087" y="237587"/>
                </a:lnTo>
                <a:lnTo>
                  <a:pt x="1966" y="237587"/>
                </a:lnTo>
                <a:lnTo>
                  <a:pt x="1966" y="255976"/>
                </a:lnTo>
                <a:lnTo>
                  <a:pt x="199235" y="255976"/>
                </a:lnTo>
                <a:lnTo>
                  <a:pt x="16127" y="329239"/>
                </a:lnTo>
                <a:lnTo>
                  <a:pt x="22913" y="346252"/>
                </a:lnTo>
                <a:lnTo>
                  <a:pt x="28458" y="346252"/>
                </a:lnTo>
                <a:lnTo>
                  <a:pt x="21831" y="348907"/>
                </a:lnTo>
                <a:close/>
              </a:path>
              <a:path w="494030" h="494029">
                <a:moveTo>
                  <a:pt x="206610" y="219591"/>
                </a:moveTo>
                <a:lnTo>
                  <a:pt x="25273" y="141903"/>
                </a:lnTo>
                <a:lnTo>
                  <a:pt x="29993" y="141903"/>
                </a:lnTo>
                <a:lnTo>
                  <a:pt x="197956" y="213887"/>
                </a:lnTo>
                <a:lnTo>
                  <a:pt x="200907" y="213887"/>
                </a:lnTo>
                <a:lnTo>
                  <a:pt x="206610" y="219591"/>
                </a:lnTo>
                <a:close/>
              </a:path>
              <a:path w="494030" h="494029">
                <a:moveTo>
                  <a:pt x="298410" y="216346"/>
                </a:moveTo>
                <a:lnTo>
                  <a:pt x="293149" y="216346"/>
                </a:lnTo>
                <a:lnTo>
                  <a:pt x="471929" y="144853"/>
                </a:lnTo>
                <a:lnTo>
                  <a:pt x="472952" y="147410"/>
                </a:lnTo>
                <a:lnTo>
                  <a:pt x="470749" y="147410"/>
                </a:lnTo>
                <a:lnTo>
                  <a:pt x="298410" y="216346"/>
                </a:lnTo>
                <a:close/>
              </a:path>
              <a:path w="494030" h="494029">
                <a:moveTo>
                  <a:pt x="470467" y="351759"/>
                </a:moveTo>
                <a:lnTo>
                  <a:pt x="468389" y="351759"/>
                </a:lnTo>
                <a:lnTo>
                  <a:pt x="475666" y="334845"/>
                </a:lnTo>
                <a:lnTo>
                  <a:pt x="291674" y="256075"/>
                </a:lnTo>
                <a:lnTo>
                  <a:pt x="491696" y="256075"/>
                </a:lnTo>
                <a:lnTo>
                  <a:pt x="491696" y="237685"/>
                </a:lnTo>
                <a:lnTo>
                  <a:pt x="294427" y="237685"/>
                </a:lnTo>
                <a:lnTo>
                  <a:pt x="477535" y="164423"/>
                </a:lnTo>
                <a:lnTo>
                  <a:pt x="470749" y="147410"/>
                </a:lnTo>
                <a:lnTo>
                  <a:pt x="472952" y="147410"/>
                </a:lnTo>
                <a:lnTo>
                  <a:pt x="480190" y="165504"/>
                </a:lnTo>
                <a:lnTo>
                  <a:pt x="479305" y="165898"/>
                </a:lnTo>
                <a:lnTo>
                  <a:pt x="304753" y="235719"/>
                </a:lnTo>
                <a:lnTo>
                  <a:pt x="493662" y="235719"/>
                </a:lnTo>
                <a:lnTo>
                  <a:pt x="493662" y="258042"/>
                </a:lnTo>
                <a:lnTo>
                  <a:pt x="301114" y="258042"/>
                </a:lnTo>
                <a:lnTo>
                  <a:pt x="478125" y="333861"/>
                </a:lnTo>
                <a:lnTo>
                  <a:pt x="470467" y="351759"/>
                </a:lnTo>
                <a:close/>
              </a:path>
              <a:path w="494030" h="494029">
                <a:moveTo>
                  <a:pt x="28458" y="346252"/>
                </a:moveTo>
                <a:lnTo>
                  <a:pt x="22913" y="346252"/>
                </a:lnTo>
                <a:lnTo>
                  <a:pt x="208774" y="271907"/>
                </a:lnTo>
                <a:lnTo>
                  <a:pt x="203365" y="277316"/>
                </a:lnTo>
                <a:lnTo>
                  <a:pt x="200513" y="277316"/>
                </a:lnTo>
                <a:lnTo>
                  <a:pt x="28458" y="346252"/>
                </a:lnTo>
                <a:close/>
              </a:path>
              <a:path w="494030" h="494029">
                <a:moveTo>
                  <a:pt x="416368" y="426398"/>
                </a:moveTo>
                <a:lnTo>
                  <a:pt x="413516" y="426398"/>
                </a:lnTo>
                <a:lnTo>
                  <a:pt x="426497" y="413418"/>
                </a:lnTo>
                <a:lnTo>
                  <a:pt x="287052" y="274071"/>
                </a:lnTo>
                <a:lnTo>
                  <a:pt x="300595" y="279873"/>
                </a:lnTo>
                <a:lnTo>
                  <a:pt x="295607" y="279873"/>
                </a:lnTo>
                <a:lnTo>
                  <a:pt x="429250" y="413516"/>
                </a:lnTo>
                <a:lnTo>
                  <a:pt x="416368" y="426398"/>
                </a:lnTo>
                <a:close/>
              </a:path>
              <a:path w="494030" h="494029">
                <a:moveTo>
                  <a:pt x="80146" y="429250"/>
                </a:moveTo>
                <a:lnTo>
                  <a:pt x="64412" y="413516"/>
                </a:lnTo>
                <a:lnTo>
                  <a:pt x="200513" y="277316"/>
                </a:lnTo>
                <a:lnTo>
                  <a:pt x="203365" y="277316"/>
                </a:lnTo>
                <a:lnTo>
                  <a:pt x="67165" y="413516"/>
                </a:lnTo>
                <a:lnTo>
                  <a:pt x="80146" y="426497"/>
                </a:lnTo>
                <a:lnTo>
                  <a:pt x="82901" y="426497"/>
                </a:lnTo>
                <a:lnTo>
                  <a:pt x="80146" y="429250"/>
                </a:lnTo>
                <a:close/>
              </a:path>
              <a:path w="494030" h="494029">
                <a:moveTo>
                  <a:pt x="469373" y="354316"/>
                </a:moveTo>
                <a:lnTo>
                  <a:pt x="295607" y="279873"/>
                </a:lnTo>
                <a:lnTo>
                  <a:pt x="300595" y="279873"/>
                </a:lnTo>
                <a:lnTo>
                  <a:pt x="468389" y="351759"/>
                </a:lnTo>
                <a:lnTo>
                  <a:pt x="470467" y="351759"/>
                </a:lnTo>
                <a:lnTo>
                  <a:pt x="469373" y="354316"/>
                </a:lnTo>
                <a:close/>
              </a:path>
              <a:path w="494030" h="494029">
                <a:moveTo>
                  <a:pt x="334795" y="477535"/>
                </a:moveTo>
                <a:lnTo>
                  <a:pt x="329338" y="477535"/>
                </a:lnTo>
                <a:lnTo>
                  <a:pt x="346350" y="470749"/>
                </a:lnTo>
                <a:lnTo>
                  <a:pt x="272006" y="284888"/>
                </a:lnTo>
                <a:lnTo>
                  <a:pt x="280266" y="293149"/>
                </a:lnTo>
                <a:lnTo>
                  <a:pt x="277316" y="293149"/>
                </a:lnTo>
                <a:lnTo>
                  <a:pt x="348809" y="471929"/>
                </a:lnTo>
                <a:lnTo>
                  <a:pt x="334795" y="477535"/>
                </a:lnTo>
                <a:close/>
              </a:path>
              <a:path w="494030" h="494029">
                <a:moveTo>
                  <a:pt x="82901" y="426497"/>
                </a:moveTo>
                <a:lnTo>
                  <a:pt x="80146" y="426497"/>
                </a:lnTo>
                <a:lnTo>
                  <a:pt x="219591" y="287052"/>
                </a:lnTo>
                <a:lnTo>
                  <a:pt x="215884" y="295706"/>
                </a:lnTo>
                <a:lnTo>
                  <a:pt x="213789" y="295706"/>
                </a:lnTo>
                <a:lnTo>
                  <a:pt x="82901" y="426497"/>
                </a:lnTo>
                <a:close/>
              </a:path>
              <a:path w="494030" h="494029">
                <a:moveTo>
                  <a:pt x="160896" y="475568"/>
                </a:moveTo>
                <a:lnTo>
                  <a:pt x="158817" y="475568"/>
                </a:lnTo>
                <a:lnTo>
                  <a:pt x="237587" y="291575"/>
                </a:lnTo>
                <a:lnTo>
                  <a:pt x="237587" y="301114"/>
                </a:lnTo>
                <a:lnTo>
                  <a:pt x="235620" y="301114"/>
                </a:lnTo>
                <a:lnTo>
                  <a:pt x="160896" y="475568"/>
                </a:lnTo>
                <a:close/>
              </a:path>
              <a:path w="494030" h="494029">
                <a:moveTo>
                  <a:pt x="413516" y="429250"/>
                </a:moveTo>
                <a:lnTo>
                  <a:pt x="277316" y="293149"/>
                </a:lnTo>
                <a:lnTo>
                  <a:pt x="280266" y="293149"/>
                </a:lnTo>
                <a:lnTo>
                  <a:pt x="413516" y="426398"/>
                </a:lnTo>
                <a:lnTo>
                  <a:pt x="416368" y="426398"/>
                </a:lnTo>
                <a:lnTo>
                  <a:pt x="413516" y="429250"/>
                </a:lnTo>
                <a:close/>
              </a:path>
              <a:path w="494030" h="494029">
                <a:moveTo>
                  <a:pt x="257943" y="491696"/>
                </a:moveTo>
                <a:lnTo>
                  <a:pt x="256075" y="491696"/>
                </a:lnTo>
                <a:lnTo>
                  <a:pt x="256075" y="294427"/>
                </a:lnTo>
                <a:lnTo>
                  <a:pt x="260206" y="304753"/>
                </a:lnTo>
                <a:lnTo>
                  <a:pt x="257943" y="304753"/>
                </a:lnTo>
                <a:lnTo>
                  <a:pt x="257943" y="491696"/>
                </a:lnTo>
                <a:close/>
              </a:path>
              <a:path w="494030" h="494029">
                <a:moveTo>
                  <a:pt x="159801" y="478125"/>
                </a:moveTo>
                <a:lnTo>
                  <a:pt x="139346" y="469373"/>
                </a:lnTo>
                <a:lnTo>
                  <a:pt x="213789" y="295706"/>
                </a:lnTo>
                <a:lnTo>
                  <a:pt x="215884" y="295706"/>
                </a:lnTo>
                <a:lnTo>
                  <a:pt x="141903" y="468389"/>
                </a:lnTo>
                <a:lnTo>
                  <a:pt x="158817" y="475568"/>
                </a:lnTo>
                <a:lnTo>
                  <a:pt x="160896" y="475568"/>
                </a:lnTo>
                <a:lnTo>
                  <a:pt x="159801" y="478125"/>
                </a:lnTo>
                <a:close/>
              </a:path>
              <a:path w="494030" h="494029">
                <a:moveTo>
                  <a:pt x="257943" y="493662"/>
                </a:moveTo>
                <a:lnTo>
                  <a:pt x="235620" y="493662"/>
                </a:lnTo>
                <a:lnTo>
                  <a:pt x="235620" y="301114"/>
                </a:lnTo>
                <a:lnTo>
                  <a:pt x="237587" y="301114"/>
                </a:lnTo>
                <a:lnTo>
                  <a:pt x="237587" y="491696"/>
                </a:lnTo>
                <a:lnTo>
                  <a:pt x="257943" y="491696"/>
                </a:lnTo>
                <a:lnTo>
                  <a:pt x="257943" y="493662"/>
                </a:lnTo>
                <a:close/>
              </a:path>
              <a:path w="494030" h="494029">
                <a:moveTo>
                  <a:pt x="328157" y="480190"/>
                </a:moveTo>
                <a:lnTo>
                  <a:pt x="327764" y="479305"/>
                </a:lnTo>
                <a:lnTo>
                  <a:pt x="257943" y="304753"/>
                </a:lnTo>
                <a:lnTo>
                  <a:pt x="260206" y="304753"/>
                </a:lnTo>
                <a:lnTo>
                  <a:pt x="329338" y="477535"/>
                </a:lnTo>
                <a:lnTo>
                  <a:pt x="334795" y="477535"/>
                </a:lnTo>
                <a:lnTo>
                  <a:pt x="328157" y="480190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20201" y="3671999"/>
            <a:ext cx="1308697" cy="388826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1948" y="363358"/>
            <a:ext cx="2345690" cy="350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00" b="0" spc="80" dirty="0">
                <a:latin typeface="Trebuchet MS"/>
                <a:cs typeface="Trebuchet MS"/>
              </a:rPr>
              <a:t>I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25" dirty="0">
                <a:latin typeface="Trebuchet MS"/>
                <a:cs typeface="Trebuchet MS"/>
              </a:rPr>
              <a:t>n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-35" dirty="0">
                <a:latin typeface="Trebuchet MS"/>
                <a:cs typeface="Trebuchet MS"/>
              </a:rPr>
              <a:t>t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70" dirty="0">
                <a:latin typeface="Trebuchet MS"/>
                <a:cs typeface="Trebuchet MS"/>
              </a:rPr>
              <a:t>r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45" dirty="0">
                <a:latin typeface="Trebuchet MS"/>
                <a:cs typeface="Trebuchet MS"/>
              </a:rPr>
              <a:t>o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60" dirty="0">
                <a:latin typeface="Trebuchet MS"/>
                <a:cs typeface="Trebuchet MS"/>
              </a:rPr>
              <a:t>d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25" dirty="0">
                <a:latin typeface="Trebuchet MS"/>
                <a:cs typeface="Trebuchet MS"/>
              </a:rPr>
              <a:t>u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85" dirty="0">
                <a:latin typeface="Trebuchet MS"/>
                <a:cs typeface="Trebuchet MS"/>
              </a:rPr>
              <a:t>c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-35" dirty="0">
                <a:latin typeface="Trebuchet MS"/>
                <a:cs typeface="Trebuchet MS"/>
              </a:rPr>
              <a:t>t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0" dirty="0">
                <a:latin typeface="Trebuchet MS"/>
                <a:cs typeface="Trebuchet MS"/>
              </a:rPr>
              <a:t>i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45" dirty="0">
                <a:latin typeface="Trebuchet MS"/>
                <a:cs typeface="Trebuchet MS"/>
              </a:rPr>
              <a:t>o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25" dirty="0">
                <a:latin typeface="Trebuchet MS"/>
                <a:cs typeface="Trebuchet MS"/>
              </a:rPr>
              <a:t>n</a:t>
            </a:r>
            <a:endParaRPr sz="21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36354" y="1857644"/>
            <a:ext cx="1352549" cy="1590674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203915" y="2676564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03915" y="2812030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03915" y="2947497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3915" y="3082963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03915" y="3218430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03915" y="3353896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03915" y="3489363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03915" y="3624830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4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4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03915" y="3760296"/>
            <a:ext cx="25400" cy="25400"/>
          </a:xfrm>
          <a:custGeom>
            <a:avLst/>
            <a:gdLst/>
            <a:ahLst/>
            <a:cxnLst/>
            <a:rect l="l" t="t" r="r" b="b"/>
            <a:pathLst>
              <a:path w="25400" h="25400">
                <a:moveTo>
                  <a:pt x="14384" y="25399"/>
                </a:moveTo>
                <a:lnTo>
                  <a:pt x="11015" y="25399"/>
                </a:lnTo>
                <a:lnTo>
                  <a:pt x="9395" y="25077"/>
                </a:lnTo>
                <a:lnTo>
                  <a:pt x="0" y="14383"/>
                </a:lnTo>
                <a:lnTo>
                  <a:pt x="0" y="11015"/>
                </a:lnTo>
                <a:lnTo>
                  <a:pt x="11015" y="0"/>
                </a:lnTo>
                <a:lnTo>
                  <a:pt x="14384" y="0"/>
                </a:lnTo>
                <a:lnTo>
                  <a:pt x="25399" y="12699"/>
                </a:lnTo>
                <a:lnTo>
                  <a:pt x="25399" y="14383"/>
                </a:lnTo>
                <a:lnTo>
                  <a:pt x="14384" y="25399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31948" y="912437"/>
            <a:ext cx="5397500" cy="2923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94280" marR="5080" algn="just">
              <a:lnSpc>
                <a:spcPct val="111100"/>
              </a:lnSpc>
              <a:spcBef>
                <a:spcPts val="100"/>
              </a:spcBef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This presentation analyzes customer reviews for various products, </a:t>
            </a:r>
            <a:r>
              <a:rPr sz="8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focusing on factors such as ratings, review titles, descriptions, and </a:t>
            </a:r>
            <a:r>
              <a:rPr sz="8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verification status. The data collected spans multiple countries and </a:t>
            </a:r>
            <a:r>
              <a:rPr sz="8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covers a wide range of product variants. By understanding customer </a:t>
            </a:r>
            <a:r>
              <a:rPr sz="800" b="1" spc="-17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feedback, the goal is to provide actionable insights that can help </a:t>
            </a:r>
            <a:r>
              <a:rPr sz="8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improve product quality, customer satisfaction, and ultimately drive </a:t>
            </a:r>
            <a:r>
              <a:rPr sz="800" b="1" spc="-17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sales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growth.</a:t>
            </a:r>
            <a:endParaRPr sz="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7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tabLst>
                <a:tab pos="779780" algn="l"/>
              </a:tabLst>
            </a:pPr>
            <a:r>
              <a:rPr sz="2100" spc="730" dirty="0">
                <a:solidFill>
                  <a:srgbClr val="0D2953"/>
                </a:solidFill>
                <a:latin typeface="Trebuchet MS"/>
                <a:cs typeface="Trebuchet MS"/>
              </a:rPr>
              <a:t>K</a:t>
            </a:r>
            <a:r>
              <a:rPr sz="2100" spc="140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2100" spc="-335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2100" spc="204" dirty="0">
                <a:solidFill>
                  <a:srgbClr val="0D2953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0D2953"/>
                </a:solidFill>
                <a:latin typeface="Trebuchet MS"/>
                <a:cs typeface="Trebuchet MS"/>
              </a:rPr>
              <a:t>	</a:t>
            </a:r>
            <a:r>
              <a:rPr sz="2100" spc="605" dirty="0">
                <a:solidFill>
                  <a:srgbClr val="0D2953"/>
                </a:solidFill>
                <a:latin typeface="Trebuchet MS"/>
                <a:cs typeface="Trebuchet MS"/>
              </a:rPr>
              <a:t>Q</a:t>
            </a:r>
            <a:r>
              <a:rPr sz="2100" spc="525" dirty="0">
                <a:solidFill>
                  <a:srgbClr val="0D2953"/>
                </a:solidFill>
                <a:latin typeface="Trebuchet MS"/>
                <a:cs typeface="Trebuchet MS"/>
              </a:rPr>
              <a:t>u</a:t>
            </a:r>
            <a:r>
              <a:rPr sz="2100" spc="140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2100" spc="-335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2100" spc="600" dirty="0">
                <a:solidFill>
                  <a:srgbClr val="0D2953"/>
                </a:solidFill>
                <a:latin typeface="Trebuchet MS"/>
                <a:cs typeface="Trebuchet MS"/>
              </a:rPr>
              <a:t>s</a:t>
            </a:r>
            <a:r>
              <a:rPr sz="2100" spc="-35" dirty="0">
                <a:solidFill>
                  <a:srgbClr val="0D2953"/>
                </a:solidFill>
                <a:latin typeface="Trebuchet MS"/>
                <a:cs typeface="Trebuchet MS"/>
              </a:rPr>
              <a:t>t</a:t>
            </a:r>
            <a:r>
              <a:rPr sz="2100" spc="-335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2100" spc="20" dirty="0">
                <a:solidFill>
                  <a:srgbClr val="0D2953"/>
                </a:solidFill>
                <a:latin typeface="Trebuchet MS"/>
                <a:cs typeface="Trebuchet MS"/>
              </a:rPr>
              <a:t>i</a:t>
            </a:r>
            <a:r>
              <a:rPr sz="2100" spc="-335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2100" spc="545" dirty="0">
                <a:solidFill>
                  <a:srgbClr val="0D2953"/>
                </a:solidFill>
                <a:latin typeface="Trebuchet MS"/>
                <a:cs typeface="Trebuchet MS"/>
              </a:rPr>
              <a:t>o</a:t>
            </a:r>
            <a:r>
              <a:rPr sz="2100" spc="525" dirty="0">
                <a:solidFill>
                  <a:srgbClr val="0D2953"/>
                </a:solidFill>
                <a:latin typeface="Trebuchet MS"/>
                <a:cs typeface="Trebuchet MS"/>
              </a:rPr>
              <a:t>n</a:t>
            </a:r>
            <a:r>
              <a:rPr sz="2100" spc="300" dirty="0">
                <a:solidFill>
                  <a:srgbClr val="0D2953"/>
                </a:solidFill>
                <a:latin typeface="Trebuchet MS"/>
                <a:cs typeface="Trebuchet MS"/>
              </a:rPr>
              <a:t>s</a:t>
            </a:r>
            <a:endParaRPr sz="2100">
              <a:latin typeface="Trebuchet MS"/>
              <a:cs typeface="Trebuchet MS"/>
            </a:endParaRPr>
          </a:p>
          <a:p>
            <a:pPr marL="184785" marR="2570480">
              <a:lnSpc>
                <a:spcPct val="111100"/>
              </a:lnSpc>
              <a:spcBef>
                <a:spcPts val="1400"/>
              </a:spcBef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How do customer ratings vary across different countries? </a:t>
            </a:r>
            <a:r>
              <a:rPr sz="8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Which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countries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have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highest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lowest</a:t>
            </a:r>
            <a:r>
              <a:rPr sz="800" b="1" spc="16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product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ratings?</a:t>
            </a:r>
            <a:endParaRPr sz="800">
              <a:latin typeface="Calibri"/>
              <a:cs typeface="Calibri"/>
            </a:endParaRPr>
          </a:p>
          <a:p>
            <a:pPr marL="184785">
              <a:lnSpc>
                <a:spcPct val="100000"/>
              </a:lnSpc>
              <a:spcBef>
                <a:spcPts val="105"/>
              </a:spcBef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Are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verified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generally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more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positive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than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unverified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reviews?</a:t>
            </a:r>
            <a:endParaRPr sz="800">
              <a:latin typeface="Calibri"/>
              <a:cs typeface="Calibri"/>
            </a:endParaRPr>
          </a:p>
          <a:p>
            <a:pPr marL="184785" marR="1712595">
              <a:lnSpc>
                <a:spcPct val="111100"/>
              </a:lnSpc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What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are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most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common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themes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or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topics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in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titles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descriptions? </a:t>
            </a:r>
            <a:r>
              <a:rPr sz="800" b="1" spc="-17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Use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text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analysis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to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identify the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most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repeated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words or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common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phrases.</a:t>
            </a:r>
            <a:endParaRPr sz="800">
              <a:latin typeface="Calibri"/>
              <a:cs typeface="Calibri"/>
            </a:endParaRPr>
          </a:p>
          <a:p>
            <a:pPr marL="184785">
              <a:lnSpc>
                <a:spcPct val="100000"/>
              </a:lnSpc>
              <a:spcBef>
                <a:spcPts val="105"/>
              </a:spcBef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Which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product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variants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receive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best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reviews?</a:t>
            </a:r>
            <a:endParaRPr sz="800">
              <a:latin typeface="Calibri"/>
              <a:cs typeface="Calibri"/>
            </a:endParaRPr>
          </a:p>
          <a:p>
            <a:pPr marL="184785" marR="2743200">
              <a:lnSpc>
                <a:spcPct val="111100"/>
              </a:lnSpc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Are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certain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variants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consistently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rated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higher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than</a:t>
            </a:r>
            <a:r>
              <a:rPr sz="800" b="1" spc="-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others? </a:t>
            </a:r>
            <a:r>
              <a:rPr sz="800" b="1" spc="-16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How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do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 trends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change over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time?</a:t>
            </a:r>
            <a:endParaRPr sz="800">
              <a:latin typeface="Calibri"/>
              <a:cs typeface="Calibri"/>
            </a:endParaRPr>
          </a:p>
          <a:p>
            <a:pPr marL="184785">
              <a:lnSpc>
                <a:spcPct val="100000"/>
              </a:lnSpc>
              <a:spcBef>
                <a:spcPts val="110"/>
              </a:spcBef>
            </a:pP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Do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product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ratings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improve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or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decline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more</a:t>
            </a:r>
            <a:r>
              <a:rPr sz="80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reviews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are</a:t>
            </a:r>
            <a:r>
              <a:rPr sz="8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800" b="1" dirty="0">
                <a:solidFill>
                  <a:srgbClr val="0D2953"/>
                </a:solidFill>
                <a:latin typeface="Calibri"/>
                <a:cs typeface="Calibri"/>
              </a:rPr>
              <a:t>collected?</a:t>
            </a:r>
            <a:endParaRPr sz="800">
              <a:latin typeface="Calibri"/>
              <a:cs typeface="Calibri"/>
            </a:endParaRPr>
          </a:p>
        </p:txBody>
      </p:sp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174503" y="0"/>
            <a:ext cx="790574" cy="704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6586" y="1311812"/>
            <a:ext cx="5438774" cy="1628774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31836" y="3135191"/>
            <a:ext cx="28575" cy="28575"/>
          </a:xfrm>
          <a:custGeom>
            <a:avLst/>
            <a:gdLst/>
            <a:ahLst/>
            <a:cxnLst/>
            <a:rect l="l" t="t" r="r" b="b"/>
            <a:pathLst>
              <a:path w="28575" h="28575">
                <a:moveTo>
                  <a:pt x="16182" y="28574"/>
                </a:moveTo>
                <a:lnTo>
                  <a:pt x="12392" y="28574"/>
                </a:lnTo>
                <a:lnTo>
                  <a:pt x="10570" y="28212"/>
                </a:lnTo>
                <a:lnTo>
                  <a:pt x="0" y="16182"/>
                </a:lnTo>
                <a:lnTo>
                  <a:pt x="0" y="12392"/>
                </a:lnTo>
                <a:lnTo>
                  <a:pt x="12392" y="0"/>
                </a:lnTo>
                <a:lnTo>
                  <a:pt x="16182" y="0"/>
                </a:lnTo>
                <a:lnTo>
                  <a:pt x="28575" y="14287"/>
                </a:lnTo>
                <a:lnTo>
                  <a:pt x="28574" y="16182"/>
                </a:lnTo>
                <a:lnTo>
                  <a:pt x="16182" y="28574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31836" y="3478091"/>
            <a:ext cx="28575" cy="28575"/>
          </a:xfrm>
          <a:custGeom>
            <a:avLst/>
            <a:gdLst/>
            <a:ahLst/>
            <a:cxnLst/>
            <a:rect l="l" t="t" r="r" b="b"/>
            <a:pathLst>
              <a:path w="28575" h="28575">
                <a:moveTo>
                  <a:pt x="16182" y="28574"/>
                </a:moveTo>
                <a:lnTo>
                  <a:pt x="12392" y="28574"/>
                </a:lnTo>
                <a:lnTo>
                  <a:pt x="10570" y="28212"/>
                </a:lnTo>
                <a:lnTo>
                  <a:pt x="0" y="16182"/>
                </a:lnTo>
                <a:lnTo>
                  <a:pt x="0" y="12392"/>
                </a:lnTo>
                <a:lnTo>
                  <a:pt x="12392" y="0"/>
                </a:lnTo>
                <a:lnTo>
                  <a:pt x="16182" y="0"/>
                </a:lnTo>
                <a:lnTo>
                  <a:pt x="28575" y="14287"/>
                </a:lnTo>
                <a:lnTo>
                  <a:pt x="28574" y="16182"/>
                </a:lnTo>
                <a:lnTo>
                  <a:pt x="16182" y="28574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31836" y="3820991"/>
            <a:ext cx="28575" cy="28575"/>
          </a:xfrm>
          <a:custGeom>
            <a:avLst/>
            <a:gdLst/>
            <a:ahLst/>
            <a:cxnLst/>
            <a:rect l="l" t="t" r="r" b="b"/>
            <a:pathLst>
              <a:path w="28575" h="28575">
                <a:moveTo>
                  <a:pt x="16182" y="28574"/>
                </a:moveTo>
                <a:lnTo>
                  <a:pt x="12392" y="28574"/>
                </a:lnTo>
                <a:lnTo>
                  <a:pt x="10570" y="28212"/>
                </a:lnTo>
                <a:lnTo>
                  <a:pt x="0" y="16182"/>
                </a:lnTo>
                <a:lnTo>
                  <a:pt x="0" y="12392"/>
                </a:lnTo>
                <a:lnTo>
                  <a:pt x="12392" y="0"/>
                </a:lnTo>
                <a:lnTo>
                  <a:pt x="16182" y="0"/>
                </a:lnTo>
                <a:lnTo>
                  <a:pt x="28575" y="14287"/>
                </a:lnTo>
                <a:lnTo>
                  <a:pt x="28574" y="16182"/>
                </a:lnTo>
                <a:lnTo>
                  <a:pt x="16182" y="28574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39687" y="3024060"/>
            <a:ext cx="5407660" cy="882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We loaded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our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feedback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into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azure 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lake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storage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to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be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our source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that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will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load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into our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</a:t>
            </a:r>
            <a:r>
              <a:rPr sz="10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warehouse.</a:t>
            </a:r>
            <a:endParaRPr sz="1000">
              <a:latin typeface="Calibri"/>
              <a:cs typeface="Calibri"/>
            </a:endParaRPr>
          </a:p>
          <a:p>
            <a:pPr marL="12700" marR="41275">
              <a:lnSpc>
                <a:spcPct val="112500"/>
              </a:lnSpc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We created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a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scheduled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pipeline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to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extract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from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 lake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storage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load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it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into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a </a:t>
            </a:r>
            <a:r>
              <a:rPr sz="100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staging table so 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 can be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transformed later on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based on our 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warehouse model.</a:t>
            </a:r>
            <a:endParaRPr sz="1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 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pipeline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is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configured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to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load 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if it’s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new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 update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it if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 already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exists.</a:t>
            </a:r>
            <a:endParaRPr sz="100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74336" y="199931"/>
            <a:ext cx="748757" cy="21565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59146" y="496876"/>
            <a:ext cx="490855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185" dirty="0">
                <a:solidFill>
                  <a:srgbClr val="0D2953"/>
                </a:solidFill>
                <a:latin typeface="Trebuchet MS"/>
                <a:cs typeface="Trebuchet MS"/>
              </a:rPr>
              <a:t>D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-15" dirty="0">
                <a:solidFill>
                  <a:srgbClr val="0D2953"/>
                </a:solidFill>
                <a:latin typeface="Trebuchet MS"/>
                <a:cs typeface="Trebuchet MS"/>
              </a:rPr>
              <a:t>t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40479" y="496876"/>
            <a:ext cx="2921635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p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" dirty="0">
                <a:solidFill>
                  <a:srgbClr val="0D2953"/>
                </a:solidFill>
                <a:latin typeface="Trebuchet MS"/>
                <a:cs typeface="Trebuchet MS"/>
              </a:rPr>
              <a:t>i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p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5" dirty="0">
                <a:solidFill>
                  <a:srgbClr val="0D2953"/>
                </a:solidFill>
                <a:latin typeface="Trebuchet MS"/>
                <a:cs typeface="Trebuchet MS"/>
              </a:rPr>
              <a:t>l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" dirty="0">
                <a:solidFill>
                  <a:srgbClr val="0D2953"/>
                </a:solidFill>
                <a:latin typeface="Trebuchet MS"/>
                <a:cs typeface="Trebuchet MS"/>
              </a:rPr>
              <a:t>i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n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dirty="0">
                <a:solidFill>
                  <a:srgbClr val="0D2953"/>
                </a:solidFill>
                <a:latin typeface="Trebuchet MS"/>
                <a:cs typeface="Trebuchet MS"/>
              </a:rPr>
              <a:t>  </a:t>
            </a:r>
            <a:r>
              <a:rPr sz="1200" spc="-17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0D2953"/>
                </a:solidFill>
                <a:latin typeface="Trebuchet MS"/>
                <a:cs typeface="Trebuchet MS"/>
              </a:rPr>
              <a:t>&amp;</a:t>
            </a:r>
            <a:r>
              <a:rPr sz="1200" dirty="0">
                <a:solidFill>
                  <a:srgbClr val="0D2953"/>
                </a:solidFill>
                <a:latin typeface="Trebuchet MS"/>
                <a:cs typeface="Trebuchet MS"/>
              </a:rPr>
              <a:t>  </a:t>
            </a:r>
            <a:r>
              <a:rPr sz="1200" spc="-17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d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-15" dirty="0">
                <a:solidFill>
                  <a:srgbClr val="0D2953"/>
                </a:solidFill>
                <a:latin typeface="Trebuchet MS"/>
                <a:cs typeface="Trebuchet MS"/>
              </a:rPr>
              <a:t>t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dirty="0">
                <a:solidFill>
                  <a:srgbClr val="0D2953"/>
                </a:solidFill>
                <a:latin typeface="Trebuchet MS"/>
                <a:cs typeface="Trebuchet MS"/>
              </a:rPr>
              <a:t>  </a:t>
            </a:r>
            <a:r>
              <a:rPr sz="1200" spc="-17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5" dirty="0">
                <a:solidFill>
                  <a:srgbClr val="0D2953"/>
                </a:solidFill>
                <a:latin typeface="Trebuchet MS"/>
                <a:cs typeface="Trebuchet MS"/>
              </a:rPr>
              <a:t>w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45" dirty="0">
                <a:solidFill>
                  <a:srgbClr val="0D2953"/>
                </a:solidFill>
                <a:latin typeface="Trebuchet MS"/>
                <a:cs typeface="Trebuchet MS"/>
              </a:rPr>
              <a:t>r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h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0" dirty="0">
                <a:solidFill>
                  <a:srgbClr val="0D2953"/>
                </a:solidFill>
                <a:latin typeface="Trebuchet MS"/>
                <a:cs typeface="Trebuchet MS"/>
              </a:rPr>
              <a:t>o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u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80" dirty="0">
                <a:solidFill>
                  <a:srgbClr val="0D2953"/>
                </a:solidFill>
                <a:latin typeface="Trebuchet MS"/>
                <a:cs typeface="Trebuchet MS"/>
              </a:rPr>
              <a:t>s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3886" y="1065235"/>
            <a:ext cx="490855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185" dirty="0">
                <a:solidFill>
                  <a:srgbClr val="0D2953"/>
                </a:solidFill>
                <a:latin typeface="Trebuchet MS"/>
                <a:cs typeface="Trebuchet MS"/>
              </a:rPr>
              <a:t>D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-15" dirty="0">
                <a:solidFill>
                  <a:srgbClr val="0D2953"/>
                </a:solidFill>
                <a:latin typeface="Trebuchet MS"/>
                <a:cs typeface="Trebuchet MS"/>
              </a:rPr>
              <a:t>t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5219" y="1065235"/>
            <a:ext cx="882650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p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" dirty="0">
                <a:solidFill>
                  <a:srgbClr val="0D2953"/>
                </a:solidFill>
                <a:latin typeface="Trebuchet MS"/>
                <a:cs typeface="Trebuchet MS"/>
              </a:rPr>
              <a:t>i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p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5" dirty="0">
                <a:solidFill>
                  <a:srgbClr val="0D2953"/>
                </a:solidFill>
                <a:latin typeface="Trebuchet MS"/>
                <a:cs typeface="Trebuchet MS"/>
              </a:rPr>
              <a:t>l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" dirty="0">
                <a:solidFill>
                  <a:srgbClr val="0D2953"/>
                </a:solidFill>
                <a:latin typeface="Trebuchet MS"/>
                <a:cs typeface="Trebuchet MS"/>
              </a:rPr>
              <a:t>i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n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92065" y="519541"/>
            <a:ext cx="3476625" cy="3476625"/>
          </a:xfrm>
          <a:custGeom>
            <a:avLst/>
            <a:gdLst/>
            <a:ahLst/>
            <a:cxnLst/>
            <a:rect l="l" t="t" r="r" b="b"/>
            <a:pathLst>
              <a:path w="3476625" h="3476625">
                <a:moveTo>
                  <a:pt x="1675266" y="1332172"/>
                </a:moveTo>
                <a:lnTo>
                  <a:pt x="1660710" y="1332172"/>
                </a:lnTo>
                <a:lnTo>
                  <a:pt x="1660710" y="0"/>
                </a:lnTo>
                <a:lnTo>
                  <a:pt x="1818048" y="0"/>
                </a:lnTo>
                <a:lnTo>
                  <a:pt x="1818048" y="13862"/>
                </a:lnTo>
                <a:lnTo>
                  <a:pt x="1675266" y="13862"/>
                </a:lnTo>
                <a:lnTo>
                  <a:pt x="1675266" y="1332172"/>
                </a:lnTo>
                <a:close/>
              </a:path>
              <a:path w="3476625" h="3476625">
                <a:moveTo>
                  <a:pt x="1804879" y="1423664"/>
                </a:moveTo>
                <a:lnTo>
                  <a:pt x="1804879" y="13862"/>
                </a:lnTo>
                <a:lnTo>
                  <a:pt x="1818048" y="13862"/>
                </a:lnTo>
                <a:lnTo>
                  <a:pt x="1818048" y="1357124"/>
                </a:lnTo>
                <a:lnTo>
                  <a:pt x="1833365" y="1357124"/>
                </a:lnTo>
                <a:lnTo>
                  <a:pt x="1804879" y="1423664"/>
                </a:lnTo>
                <a:close/>
              </a:path>
              <a:path w="3476625" h="3476625">
                <a:moveTo>
                  <a:pt x="1539692" y="1413267"/>
                </a:moveTo>
                <a:lnTo>
                  <a:pt x="1524859" y="1413267"/>
                </a:lnTo>
                <a:lnTo>
                  <a:pt x="1020269" y="153872"/>
                </a:lnTo>
                <a:lnTo>
                  <a:pt x="1165824" y="95650"/>
                </a:lnTo>
                <a:lnTo>
                  <a:pt x="1168596" y="101888"/>
                </a:lnTo>
                <a:lnTo>
                  <a:pt x="1173310" y="113671"/>
                </a:lnTo>
                <a:lnTo>
                  <a:pt x="1158893" y="113671"/>
                </a:lnTo>
                <a:lnTo>
                  <a:pt x="1038983" y="161496"/>
                </a:lnTo>
                <a:lnTo>
                  <a:pt x="1539692" y="1413267"/>
                </a:lnTo>
                <a:close/>
              </a:path>
              <a:path w="3476625" h="3476625">
                <a:moveTo>
                  <a:pt x="1833365" y="1357124"/>
                </a:moveTo>
                <a:lnTo>
                  <a:pt x="1818048" y="1357124"/>
                </a:lnTo>
                <a:lnTo>
                  <a:pt x="2352442" y="109512"/>
                </a:lnTo>
                <a:lnTo>
                  <a:pt x="2392939" y="126840"/>
                </a:lnTo>
                <a:lnTo>
                  <a:pt x="2360066" y="126840"/>
                </a:lnTo>
                <a:lnTo>
                  <a:pt x="1833365" y="1357124"/>
                </a:lnTo>
                <a:close/>
              </a:path>
              <a:path w="3476625" h="3476625">
                <a:moveTo>
                  <a:pt x="1675266" y="1404257"/>
                </a:moveTo>
                <a:lnTo>
                  <a:pt x="1158893" y="113671"/>
                </a:lnTo>
                <a:lnTo>
                  <a:pt x="1173310" y="113671"/>
                </a:lnTo>
                <a:lnTo>
                  <a:pt x="1660710" y="1332172"/>
                </a:lnTo>
                <a:lnTo>
                  <a:pt x="1675266" y="1332172"/>
                </a:lnTo>
                <a:lnTo>
                  <a:pt x="1675266" y="1404257"/>
                </a:lnTo>
                <a:close/>
              </a:path>
              <a:path w="3476625" h="3476625">
                <a:moveTo>
                  <a:pt x="1931720" y="1456240"/>
                </a:moveTo>
                <a:lnTo>
                  <a:pt x="2479283" y="178131"/>
                </a:lnTo>
                <a:lnTo>
                  <a:pt x="2360066" y="126840"/>
                </a:lnTo>
                <a:lnTo>
                  <a:pt x="2392939" y="126840"/>
                </a:lnTo>
                <a:lnTo>
                  <a:pt x="2496611" y="171200"/>
                </a:lnTo>
                <a:lnTo>
                  <a:pt x="1971920" y="1395246"/>
                </a:lnTo>
                <a:lnTo>
                  <a:pt x="1992714" y="1395246"/>
                </a:lnTo>
                <a:lnTo>
                  <a:pt x="1931720" y="1456240"/>
                </a:lnTo>
                <a:close/>
              </a:path>
              <a:path w="3476625" h="3476625">
                <a:moveTo>
                  <a:pt x="1416040" y="1507531"/>
                </a:moveTo>
                <a:lnTo>
                  <a:pt x="1395246" y="1507531"/>
                </a:lnTo>
                <a:lnTo>
                  <a:pt x="453992" y="564891"/>
                </a:lnTo>
                <a:lnTo>
                  <a:pt x="564891" y="453992"/>
                </a:lnTo>
                <a:lnTo>
                  <a:pt x="584312" y="473399"/>
                </a:lnTo>
                <a:lnTo>
                  <a:pt x="564891" y="473399"/>
                </a:lnTo>
                <a:lnTo>
                  <a:pt x="473399" y="564891"/>
                </a:lnTo>
                <a:lnTo>
                  <a:pt x="1416040" y="1507531"/>
                </a:lnTo>
                <a:close/>
              </a:path>
              <a:path w="3476625" h="3476625">
                <a:moveTo>
                  <a:pt x="1992714" y="1395246"/>
                </a:moveTo>
                <a:lnTo>
                  <a:pt x="1971920" y="1395246"/>
                </a:lnTo>
                <a:lnTo>
                  <a:pt x="2914561" y="453992"/>
                </a:lnTo>
                <a:lnTo>
                  <a:pt x="2933968" y="473399"/>
                </a:lnTo>
                <a:lnTo>
                  <a:pt x="2914561" y="473399"/>
                </a:lnTo>
                <a:lnTo>
                  <a:pt x="1992714" y="1395246"/>
                </a:lnTo>
                <a:close/>
              </a:path>
              <a:path w="3476625" h="3476625">
                <a:moveTo>
                  <a:pt x="1562981" y="1471489"/>
                </a:moveTo>
                <a:lnTo>
                  <a:pt x="564891" y="473399"/>
                </a:lnTo>
                <a:lnTo>
                  <a:pt x="584312" y="473399"/>
                </a:lnTo>
                <a:lnTo>
                  <a:pt x="1524859" y="1413267"/>
                </a:lnTo>
                <a:lnTo>
                  <a:pt x="1539692" y="1413267"/>
                </a:lnTo>
                <a:lnTo>
                  <a:pt x="1562981" y="1471489"/>
                </a:lnTo>
                <a:close/>
              </a:path>
              <a:path w="3476625" h="3476625">
                <a:moveTo>
                  <a:pt x="2007962" y="1562981"/>
                </a:moveTo>
                <a:lnTo>
                  <a:pt x="3006053" y="564891"/>
                </a:lnTo>
                <a:lnTo>
                  <a:pt x="2914561" y="473399"/>
                </a:lnTo>
                <a:lnTo>
                  <a:pt x="2933968" y="473399"/>
                </a:lnTo>
                <a:lnTo>
                  <a:pt x="3025460" y="564891"/>
                </a:lnTo>
                <a:lnTo>
                  <a:pt x="2066184" y="1524859"/>
                </a:lnTo>
                <a:lnTo>
                  <a:pt x="2103266" y="1524859"/>
                </a:lnTo>
                <a:lnTo>
                  <a:pt x="2007962" y="1562981"/>
                </a:lnTo>
                <a:close/>
              </a:path>
              <a:path w="3476625" h="3476625">
                <a:moveTo>
                  <a:pt x="153872" y="2459182"/>
                </a:moveTo>
                <a:lnTo>
                  <a:pt x="95650" y="2313627"/>
                </a:lnTo>
                <a:lnTo>
                  <a:pt x="101888" y="2310855"/>
                </a:lnTo>
                <a:lnTo>
                  <a:pt x="1332172" y="1818741"/>
                </a:lnTo>
                <a:lnTo>
                  <a:pt x="0" y="1818741"/>
                </a:lnTo>
                <a:lnTo>
                  <a:pt x="0" y="1661403"/>
                </a:lnTo>
                <a:lnTo>
                  <a:pt x="1357125" y="1661403"/>
                </a:lnTo>
                <a:lnTo>
                  <a:pt x="109512" y="1127009"/>
                </a:lnTo>
                <a:lnTo>
                  <a:pt x="171200" y="982841"/>
                </a:lnTo>
                <a:lnTo>
                  <a:pt x="177438" y="985613"/>
                </a:lnTo>
                <a:lnTo>
                  <a:pt x="211401" y="1000169"/>
                </a:lnTo>
                <a:lnTo>
                  <a:pt x="178131" y="1000169"/>
                </a:lnTo>
                <a:lnTo>
                  <a:pt x="127533" y="1119385"/>
                </a:lnTo>
                <a:lnTo>
                  <a:pt x="1424357" y="1674573"/>
                </a:lnTo>
                <a:lnTo>
                  <a:pt x="13862" y="1674573"/>
                </a:lnTo>
                <a:lnTo>
                  <a:pt x="13862" y="1804186"/>
                </a:lnTo>
                <a:lnTo>
                  <a:pt x="1404257" y="1804186"/>
                </a:lnTo>
                <a:lnTo>
                  <a:pt x="113671" y="2320558"/>
                </a:lnTo>
                <a:lnTo>
                  <a:pt x="161496" y="2440468"/>
                </a:lnTo>
                <a:lnTo>
                  <a:pt x="200580" y="2440468"/>
                </a:lnTo>
                <a:lnTo>
                  <a:pt x="153872" y="2459182"/>
                </a:lnTo>
                <a:close/>
              </a:path>
              <a:path w="3476625" h="3476625">
                <a:moveTo>
                  <a:pt x="1456241" y="1547732"/>
                </a:moveTo>
                <a:lnTo>
                  <a:pt x="178131" y="1000169"/>
                </a:lnTo>
                <a:lnTo>
                  <a:pt x="211401" y="1000169"/>
                </a:lnTo>
                <a:lnTo>
                  <a:pt x="1395246" y="1507531"/>
                </a:lnTo>
                <a:lnTo>
                  <a:pt x="1416040" y="1507531"/>
                </a:lnTo>
                <a:lnTo>
                  <a:pt x="1456241" y="1547732"/>
                </a:lnTo>
                <a:close/>
              </a:path>
              <a:path w="3476625" h="3476625">
                <a:moveTo>
                  <a:pt x="2103266" y="1524859"/>
                </a:moveTo>
                <a:lnTo>
                  <a:pt x="2066184" y="1524859"/>
                </a:lnTo>
                <a:lnTo>
                  <a:pt x="3326273" y="1020962"/>
                </a:lnTo>
                <a:lnTo>
                  <a:pt x="3333482" y="1038983"/>
                </a:lnTo>
                <a:lnTo>
                  <a:pt x="3317955" y="1038983"/>
                </a:lnTo>
                <a:lnTo>
                  <a:pt x="2103266" y="1524859"/>
                </a:lnTo>
                <a:close/>
              </a:path>
              <a:path w="3476625" h="3476625">
                <a:moveTo>
                  <a:pt x="3315963" y="2479283"/>
                </a:moveTo>
                <a:lnTo>
                  <a:pt x="3301321" y="2479283"/>
                </a:lnTo>
                <a:lnTo>
                  <a:pt x="3352611" y="2360066"/>
                </a:lnTo>
                <a:lnTo>
                  <a:pt x="2055787" y="1804879"/>
                </a:lnTo>
                <a:lnTo>
                  <a:pt x="3465590" y="1804879"/>
                </a:lnTo>
                <a:lnTo>
                  <a:pt x="3465590" y="1675266"/>
                </a:lnTo>
                <a:lnTo>
                  <a:pt x="2075195" y="1675266"/>
                </a:lnTo>
                <a:lnTo>
                  <a:pt x="3365781" y="1158893"/>
                </a:lnTo>
                <a:lnTo>
                  <a:pt x="3317955" y="1038983"/>
                </a:lnTo>
                <a:lnTo>
                  <a:pt x="3333482" y="1038983"/>
                </a:lnTo>
                <a:lnTo>
                  <a:pt x="3384495" y="1166517"/>
                </a:lnTo>
                <a:lnTo>
                  <a:pt x="3378257" y="1169289"/>
                </a:lnTo>
                <a:lnTo>
                  <a:pt x="2147972" y="1661403"/>
                </a:lnTo>
                <a:lnTo>
                  <a:pt x="3476624" y="1661403"/>
                </a:lnTo>
                <a:lnTo>
                  <a:pt x="3476624" y="1818741"/>
                </a:lnTo>
                <a:lnTo>
                  <a:pt x="2122327" y="1818741"/>
                </a:lnTo>
                <a:lnTo>
                  <a:pt x="3369939" y="2353135"/>
                </a:lnTo>
                <a:lnTo>
                  <a:pt x="3315963" y="2479283"/>
                </a:lnTo>
                <a:close/>
              </a:path>
              <a:path w="3476625" h="3476625">
                <a:moveTo>
                  <a:pt x="200580" y="2440468"/>
                </a:moveTo>
                <a:lnTo>
                  <a:pt x="161496" y="2440468"/>
                </a:lnTo>
                <a:lnTo>
                  <a:pt x="1471489" y="1916471"/>
                </a:lnTo>
                <a:lnTo>
                  <a:pt x="1433367" y="1954592"/>
                </a:lnTo>
                <a:lnTo>
                  <a:pt x="1413267" y="1954592"/>
                </a:lnTo>
                <a:lnTo>
                  <a:pt x="200580" y="2440468"/>
                </a:lnTo>
                <a:close/>
              </a:path>
              <a:path w="3476625" h="3476625">
                <a:moveTo>
                  <a:pt x="2934661" y="3005359"/>
                </a:moveTo>
                <a:lnTo>
                  <a:pt x="2914561" y="3005359"/>
                </a:lnTo>
                <a:lnTo>
                  <a:pt x="3006052" y="2913867"/>
                </a:lnTo>
                <a:lnTo>
                  <a:pt x="2023211" y="1931719"/>
                </a:lnTo>
                <a:lnTo>
                  <a:pt x="2118664" y="1972613"/>
                </a:lnTo>
                <a:lnTo>
                  <a:pt x="2083513" y="1972613"/>
                </a:lnTo>
                <a:lnTo>
                  <a:pt x="3025460" y="2914561"/>
                </a:lnTo>
                <a:lnTo>
                  <a:pt x="2934661" y="3005359"/>
                </a:lnTo>
                <a:close/>
              </a:path>
              <a:path w="3476625" h="3476625">
                <a:moveTo>
                  <a:pt x="564891" y="3025460"/>
                </a:moveTo>
                <a:lnTo>
                  <a:pt x="453992" y="2914561"/>
                </a:lnTo>
                <a:lnTo>
                  <a:pt x="1413267" y="1954592"/>
                </a:lnTo>
                <a:lnTo>
                  <a:pt x="1433367" y="1954592"/>
                </a:lnTo>
                <a:lnTo>
                  <a:pt x="473399" y="2914561"/>
                </a:lnTo>
                <a:lnTo>
                  <a:pt x="564891" y="3006052"/>
                </a:lnTo>
                <a:lnTo>
                  <a:pt x="584312" y="3006052"/>
                </a:lnTo>
                <a:lnTo>
                  <a:pt x="564891" y="3025460"/>
                </a:lnTo>
                <a:close/>
              </a:path>
              <a:path w="3476625" h="3476625">
                <a:moveTo>
                  <a:pt x="3308252" y="2497304"/>
                </a:moveTo>
                <a:lnTo>
                  <a:pt x="2083513" y="1972613"/>
                </a:lnTo>
                <a:lnTo>
                  <a:pt x="2118664" y="1972613"/>
                </a:lnTo>
                <a:lnTo>
                  <a:pt x="3301321" y="2479283"/>
                </a:lnTo>
                <a:lnTo>
                  <a:pt x="3315963" y="2479283"/>
                </a:lnTo>
                <a:lnTo>
                  <a:pt x="3308252" y="2497304"/>
                </a:lnTo>
                <a:close/>
              </a:path>
              <a:path w="3476625" h="3476625">
                <a:moveTo>
                  <a:pt x="2359721" y="3365780"/>
                </a:moveTo>
                <a:lnTo>
                  <a:pt x="2321252" y="3365780"/>
                </a:lnTo>
                <a:lnTo>
                  <a:pt x="2441161" y="3317955"/>
                </a:lnTo>
                <a:lnTo>
                  <a:pt x="1917164" y="2007962"/>
                </a:lnTo>
                <a:lnTo>
                  <a:pt x="1975386" y="2066184"/>
                </a:lnTo>
                <a:lnTo>
                  <a:pt x="1954592" y="2066184"/>
                </a:lnTo>
                <a:lnTo>
                  <a:pt x="2458489" y="3326273"/>
                </a:lnTo>
                <a:lnTo>
                  <a:pt x="2359721" y="3365780"/>
                </a:lnTo>
                <a:close/>
              </a:path>
              <a:path w="3476625" h="3476625">
                <a:moveTo>
                  <a:pt x="584312" y="3006052"/>
                </a:moveTo>
                <a:lnTo>
                  <a:pt x="564891" y="3006052"/>
                </a:lnTo>
                <a:lnTo>
                  <a:pt x="1547732" y="2023211"/>
                </a:lnTo>
                <a:lnTo>
                  <a:pt x="1521601" y="2084205"/>
                </a:lnTo>
                <a:lnTo>
                  <a:pt x="1506838" y="2084205"/>
                </a:lnTo>
                <a:lnTo>
                  <a:pt x="584312" y="3006052"/>
                </a:lnTo>
                <a:close/>
              </a:path>
              <a:path w="3476625" h="3476625">
                <a:moveTo>
                  <a:pt x="1134035" y="3351918"/>
                </a:moveTo>
                <a:lnTo>
                  <a:pt x="1119385" y="3351918"/>
                </a:lnTo>
                <a:lnTo>
                  <a:pt x="1674573" y="2055094"/>
                </a:lnTo>
                <a:lnTo>
                  <a:pt x="1674573" y="2122327"/>
                </a:lnTo>
                <a:lnTo>
                  <a:pt x="1660710" y="2122327"/>
                </a:lnTo>
                <a:lnTo>
                  <a:pt x="1134035" y="3351918"/>
                </a:lnTo>
                <a:close/>
              </a:path>
              <a:path w="3476625" h="3476625">
                <a:moveTo>
                  <a:pt x="2914561" y="3025459"/>
                </a:moveTo>
                <a:lnTo>
                  <a:pt x="1954592" y="2066184"/>
                </a:lnTo>
                <a:lnTo>
                  <a:pt x="1975386" y="2066184"/>
                </a:lnTo>
                <a:lnTo>
                  <a:pt x="2914561" y="3005359"/>
                </a:lnTo>
                <a:lnTo>
                  <a:pt x="2934661" y="3005359"/>
                </a:lnTo>
                <a:lnTo>
                  <a:pt x="2914561" y="3025459"/>
                </a:lnTo>
                <a:close/>
              </a:path>
              <a:path w="3476625" h="3476625">
                <a:moveTo>
                  <a:pt x="1818048" y="3465590"/>
                </a:moveTo>
                <a:lnTo>
                  <a:pt x="1804879" y="3465590"/>
                </a:lnTo>
                <a:lnTo>
                  <a:pt x="1804879" y="2075195"/>
                </a:lnTo>
                <a:lnTo>
                  <a:pt x="1833998" y="2147972"/>
                </a:lnTo>
                <a:lnTo>
                  <a:pt x="1818048" y="2147972"/>
                </a:lnTo>
                <a:lnTo>
                  <a:pt x="1818048" y="3465590"/>
                </a:lnTo>
                <a:close/>
              </a:path>
              <a:path w="3476625" h="3476625">
                <a:moveTo>
                  <a:pt x="1126316" y="3369939"/>
                </a:moveTo>
                <a:lnTo>
                  <a:pt x="982148" y="3308252"/>
                </a:lnTo>
                <a:lnTo>
                  <a:pt x="1506838" y="2084205"/>
                </a:lnTo>
                <a:lnTo>
                  <a:pt x="1521601" y="2084205"/>
                </a:lnTo>
                <a:lnTo>
                  <a:pt x="1000169" y="3301321"/>
                </a:lnTo>
                <a:lnTo>
                  <a:pt x="1119385" y="3351918"/>
                </a:lnTo>
                <a:lnTo>
                  <a:pt x="1134035" y="3351918"/>
                </a:lnTo>
                <a:lnTo>
                  <a:pt x="1126316" y="3369939"/>
                </a:lnTo>
                <a:close/>
              </a:path>
              <a:path w="3476625" h="3476625">
                <a:moveTo>
                  <a:pt x="1818048" y="3476624"/>
                </a:moveTo>
                <a:lnTo>
                  <a:pt x="1660710" y="3476624"/>
                </a:lnTo>
                <a:lnTo>
                  <a:pt x="1660710" y="2122327"/>
                </a:lnTo>
                <a:lnTo>
                  <a:pt x="1674573" y="2122327"/>
                </a:lnTo>
                <a:lnTo>
                  <a:pt x="1674573" y="3465590"/>
                </a:lnTo>
                <a:lnTo>
                  <a:pt x="1818048" y="3465590"/>
                </a:lnTo>
                <a:lnTo>
                  <a:pt x="1818048" y="3476624"/>
                </a:lnTo>
                <a:close/>
              </a:path>
              <a:path w="3476625" h="3476625">
                <a:moveTo>
                  <a:pt x="2312934" y="3384495"/>
                </a:moveTo>
                <a:lnTo>
                  <a:pt x="2310162" y="3378257"/>
                </a:lnTo>
                <a:lnTo>
                  <a:pt x="1818048" y="2147972"/>
                </a:lnTo>
                <a:lnTo>
                  <a:pt x="1833998" y="2147972"/>
                </a:lnTo>
                <a:lnTo>
                  <a:pt x="2321252" y="3365780"/>
                </a:lnTo>
                <a:lnTo>
                  <a:pt x="2359721" y="3365780"/>
                </a:lnTo>
                <a:lnTo>
                  <a:pt x="2312934" y="3384495"/>
                </a:lnTo>
                <a:close/>
              </a:path>
            </a:pathLst>
          </a:custGeom>
          <a:solidFill>
            <a:srgbClr val="83A6A1">
              <a:alpha val="16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790574" cy="704849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634133" y="74137"/>
            <a:ext cx="2263775" cy="350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808990" algn="l"/>
              </a:tabLst>
            </a:pPr>
            <a:r>
              <a:rPr sz="2100" b="0" spc="250" dirty="0">
                <a:latin typeface="Trebuchet MS"/>
                <a:cs typeface="Trebuchet MS"/>
              </a:rPr>
              <a:t>E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90" dirty="0">
                <a:latin typeface="Trebuchet MS"/>
                <a:cs typeface="Trebuchet MS"/>
              </a:rPr>
              <a:t>L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0" dirty="0">
                <a:latin typeface="Trebuchet MS"/>
                <a:cs typeface="Trebuchet MS"/>
              </a:rPr>
              <a:t>T</a:t>
            </a:r>
            <a:r>
              <a:rPr sz="2100" b="0" dirty="0">
                <a:latin typeface="Trebuchet MS"/>
                <a:cs typeface="Trebuchet MS"/>
              </a:rPr>
              <a:t>	</a:t>
            </a:r>
            <a:r>
              <a:rPr sz="2100" b="0" spc="335" dirty="0">
                <a:latin typeface="Trebuchet MS"/>
                <a:cs typeface="Trebuchet MS"/>
              </a:rPr>
              <a:t>P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70" dirty="0">
                <a:latin typeface="Trebuchet MS"/>
                <a:cs typeface="Trebuchet MS"/>
              </a:rPr>
              <a:t>r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45" dirty="0">
                <a:latin typeface="Trebuchet MS"/>
                <a:cs typeface="Trebuchet MS"/>
              </a:rPr>
              <a:t>o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85" dirty="0">
                <a:latin typeface="Trebuchet MS"/>
                <a:cs typeface="Trebuchet MS"/>
              </a:rPr>
              <a:t>c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40" dirty="0">
                <a:latin typeface="Trebuchet MS"/>
                <a:cs typeface="Trebuchet MS"/>
              </a:rPr>
              <a:t>e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300" dirty="0">
                <a:latin typeface="Trebuchet MS"/>
                <a:cs typeface="Trebuchet MS"/>
              </a:rPr>
              <a:t>s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300" dirty="0">
                <a:latin typeface="Trebuchet MS"/>
                <a:cs typeface="Trebuchet MS"/>
              </a:rPr>
              <a:t>s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3052" y="22964"/>
            <a:ext cx="5968365" cy="2757805"/>
            <a:chOff x="23052" y="22964"/>
            <a:chExt cx="5968365" cy="27578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052" y="724485"/>
              <a:ext cx="5968172" cy="205617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77037" y="22964"/>
              <a:ext cx="790574" cy="70484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3469" y="274097"/>
            <a:ext cx="490855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b="0" spc="185" dirty="0">
                <a:latin typeface="Trebuchet MS"/>
                <a:cs typeface="Trebuchet MS"/>
              </a:rPr>
              <a:t>D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10" dirty="0">
                <a:latin typeface="Trebuchet MS"/>
                <a:cs typeface="Trebuchet MS"/>
              </a:rPr>
              <a:t>a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-15" dirty="0">
                <a:latin typeface="Trebuchet MS"/>
                <a:cs typeface="Trebuchet MS"/>
              </a:rPr>
              <a:t>t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10" dirty="0">
                <a:latin typeface="Trebuchet MS"/>
                <a:cs typeface="Trebuchet MS"/>
              </a:rPr>
              <a:t>a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4801" y="274097"/>
            <a:ext cx="1163320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155" dirty="0">
                <a:solidFill>
                  <a:srgbClr val="0D2953"/>
                </a:solidFill>
                <a:latin typeface="Trebuchet MS"/>
                <a:cs typeface="Trebuchet MS"/>
              </a:rPr>
              <a:t>w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10" dirty="0">
                <a:solidFill>
                  <a:srgbClr val="0D2953"/>
                </a:solidFill>
                <a:latin typeface="Trebuchet MS"/>
                <a:cs typeface="Trebuchet MS"/>
              </a:rPr>
              <a:t>a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45" dirty="0">
                <a:solidFill>
                  <a:srgbClr val="0D2953"/>
                </a:solidFill>
                <a:latin typeface="Trebuchet MS"/>
                <a:cs typeface="Trebuchet MS"/>
              </a:rPr>
              <a:t>r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h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0" dirty="0">
                <a:solidFill>
                  <a:srgbClr val="0D2953"/>
                </a:solidFill>
                <a:latin typeface="Trebuchet MS"/>
                <a:cs typeface="Trebuchet MS"/>
              </a:rPr>
              <a:t>o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35" dirty="0">
                <a:solidFill>
                  <a:srgbClr val="0D2953"/>
                </a:solidFill>
                <a:latin typeface="Trebuchet MS"/>
                <a:cs typeface="Trebuchet MS"/>
              </a:rPr>
              <a:t>u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80" dirty="0">
                <a:solidFill>
                  <a:srgbClr val="0D2953"/>
                </a:solidFill>
                <a:latin typeface="Trebuchet MS"/>
                <a:cs typeface="Trebuchet MS"/>
              </a:rPr>
              <a:t>s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28555" y="274097"/>
            <a:ext cx="654685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spc="229" dirty="0">
                <a:solidFill>
                  <a:srgbClr val="0D2953"/>
                </a:solidFill>
                <a:latin typeface="Trebuchet MS"/>
                <a:cs typeface="Trebuchet MS"/>
              </a:rPr>
              <a:t>m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150" dirty="0">
                <a:solidFill>
                  <a:srgbClr val="0D2953"/>
                </a:solidFill>
                <a:latin typeface="Trebuchet MS"/>
                <a:cs typeface="Trebuchet MS"/>
              </a:rPr>
              <a:t>o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95" dirty="0">
                <a:solidFill>
                  <a:srgbClr val="0D2953"/>
                </a:solidFill>
                <a:latin typeface="Trebuchet MS"/>
                <a:cs typeface="Trebuchet MS"/>
              </a:rPr>
              <a:t>d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85" dirty="0">
                <a:solidFill>
                  <a:srgbClr val="0D2953"/>
                </a:solidFill>
                <a:latin typeface="Trebuchet MS"/>
                <a:cs typeface="Trebuchet MS"/>
              </a:rPr>
              <a:t>e</a:t>
            </a:r>
            <a:r>
              <a:rPr sz="1200" spc="-100" dirty="0">
                <a:solidFill>
                  <a:srgbClr val="0D2953"/>
                </a:solidFill>
                <a:latin typeface="Trebuchet MS"/>
                <a:cs typeface="Trebuchet MS"/>
              </a:rPr>
              <a:t> </a:t>
            </a:r>
            <a:r>
              <a:rPr sz="1200" spc="5" dirty="0">
                <a:solidFill>
                  <a:srgbClr val="0D2953"/>
                </a:solidFill>
                <a:latin typeface="Trebuchet MS"/>
                <a:cs typeface="Trebuchet MS"/>
              </a:rPr>
              <a:t>l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93559" y="2887659"/>
            <a:ext cx="5448935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We created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our data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warehouse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model so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feedback table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is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our fact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table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 products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variant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tables</a:t>
            </a:r>
            <a:r>
              <a:rPr sz="1000" b="1" spc="-1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are both dimension tables.</a:t>
            </a:r>
            <a:endParaRPr sz="1000">
              <a:latin typeface="Calibri"/>
              <a:cs typeface="Calibri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9514" y="3549290"/>
            <a:ext cx="748757" cy="219092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4836170" y="3113091"/>
            <a:ext cx="1000125" cy="1000125"/>
          </a:xfrm>
          <a:custGeom>
            <a:avLst/>
            <a:gdLst/>
            <a:ahLst/>
            <a:cxnLst/>
            <a:rect l="l" t="t" r="r" b="b"/>
            <a:pathLst>
              <a:path w="1000125" h="1000125">
                <a:moveTo>
                  <a:pt x="483039" y="384112"/>
                </a:moveTo>
                <a:lnTo>
                  <a:pt x="478842" y="384112"/>
                </a:lnTo>
                <a:lnTo>
                  <a:pt x="478842" y="0"/>
                </a:lnTo>
                <a:lnTo>
                  <a:pt x="524208" y="0"/>
                </a:lnTo>
                <a:lnTo>
                  <a:pt x="524208" y="3996"/>
                </a:lnTo>
                <a:lnTo>
                  <a:pt x="483039" y="3996"/>
                </a:lnTo>
                <a:lnTo>
                  <a:pt x="483039" y="384112"/>
                </a:lnTo>
                <a:close/>
              </a:path>
              <a:path w="1000125" h="1000125">
                <a:moveTo>
                  <a:pt x="520411" y="410493"/>
                </a:moveTo>
                <a:lnTo>
                  <a:pt x="520411" y="3996"/>
                </a:lnTo>
                <a:lnTo>
                  <a:pt x="524208" y="3996"/>
                </a:lnTo>
                <a:lnTo>
                  <a:pt x="524208" y="391307"/>
                </a:lnTo>
                <a:lnTo>
                  <a:pt x="528624" y="391307"/>
                </a:lnTo>
                <a:lnTo>
                  <a:pt x="520411" y="410493"/>
                </a:lnTo>
                <a:close/>
              </a:path>
              <a:path w="1000125" h="1000125">
                <a:moveTo>
                  <a:pt x="443948" y="407495"/>
                </a:moveTo>
                <a:lnTo>
                  <a:pt x="439671" y="407495"/>
                </a:lnTo>
                <a:lnTo>
                  <a:pt x="294180" y="44366"/>
                </a:lnTo>
                <a:lnTo>
                  <a:pt x="336148" y="27579"/>
                </a:lnTo>
                <a:lnTo>
                  <a:pt x="336948" y="29378"/>
                </a:lnTo>
                <a:lnTo>
                  <a:pt x="338307" y="32775"/>
                </a:lnTo>
                <a:lnTo>
                  <a:pt x="334150" y="32775"/>
                </a:lnTo>
                <a:lnTo>
                  <a:pt x="299576" y="46565"/>
                </a:lnTo>
                <a:lnTo>
                  <a:pt x="443948" y="407495"/>
                </a:lnTo>
                <a:close/>
              </a:path>
              <a:path w="1000125" h="1000125">
                <a:moveTo>
                  <a:pt x="528624" y="391307"/>
                </a:moveTo>
                <a:lnTo>
                  <a:pt x="524208" y="391307"/>
                </a:lnTo>
                <a:lnTo>
                  <a:pt x="678293" y="31576"/>
                </a:lnTo>
                <a:lnTo>
                  <a:pt x="689969" y="36572"/>
                </a:lnTo>
                <a:lnTo>
                  <a:pt x="680491" y="36572"/>
                </a:lnTo>
                <a:lnTo>
                  <a:pt x="528624" y="391307"/>
                </a:lnTo>
                <a:close/>
              </a:path>
              <a:path w="1000125" h="1000125">
                <a:moveTo>
                  <a:pt x="483039" y="404897"/>
                </a:moveTo>
                <a:lnTo>
                  <a:pt x="334150" y="32775"/>
                </a:lnTo>
                <a:lnTo>
                  <a:pt x="338307" y="32775"/>
                </a:lnTo>
                <a:lnTo>
                  <a:pt x="478842" y="384112"/>
                </a:lnTo>
                <a:lnTo>
                  <a:pt x="483039" y="384112"/>
                </a:lnTo>
                <a:lnTo>
                  <a:pt x="483039" y="404897"/>
                </a:lnTo>
                <a:close/>
              </a:path>
              <a:path w="1000125" h="1000125">
                <a:moveTo>
                  <a:pt x="556983" y="419886"/>
                </a:moveTo>
                <a:lnTo>
                  <a:pt x="714865" y="51361"/>
                </a:lnTo>
                <a:lnTo>
                  <a:pt x="680491" y="36572"/>
                </a:lnTo>
                <a:lnTo>
                  <a:pt x="689969" y="36572"/>
                </a:lnTo>
                <a:lnTo>
                  <a:pt x="719861" y="49363"/>
                </a:lnTo>
                <a:lnTo>
                  <a:pt x="568575" y="402299"/>
                </a:lnTo>
                <a:lnTo>
                  <a:pt x="574570" y="402299"/>
                </a:lnTo>
                <a:lnTo>
                  <a:pt x="556983" y="419886"/>
                </a:lnTo>
                <a:close/>
              </a:path>
              <a:path w="1000125" h="1000125">
                <a:moveTo>
                  <a:pt x="408294" y="434675"/>
                </a:moveTo>
                <a:lnTo>
                  <a:pt x="402299" y="434675"/>
                </a:lnTo>
                <a:lnTo>
                  <a:pt x="130902" y="162878"/>
                </a:lnTo>
                <a:lnTo>
                  <a:pt x="162878" y="130902"/>
                </a:lnTo>
                <a:lnTo>
                  <a:pt x="168478" y="136497"/>
                </a:lnTo>
                <a:lnTo>
                  <a:pt x="162878" y="136497"/>
                </a:lnTo>
                <a:lnTo>
                  <a:pt x="136497" y="162878"/>
                </a:lnTo>
                <a:lnTo>
                  <a:pt x="408294" y="434675"/>
                </a:lnTo>
                <a:close/>
              </a:path>
              <a:path w="1000125" h="1000125">
                <a:moveTo>
                  <a:pt x="574570" y="402299"/>
                </a:moveTo>
                <a:lnTo>
                  <a:pt x="568575" y="402299"/>
                </a:lnTo>
                <a:lnTo>
                  <a:pt x="840371" y="130902"/>
                </a:lnTo>
                <a:lnTo>
                  <a:pt x="845967" y="136497"/>
                </a:lnTo>
                <a:lnTo>
                  <a:pt x="840371" y="136497"/>
                </a:lnTo>
                <a:lnTo>
                  <a:pt x="574570" y="402299"/>
                </a:lnTo>
                <a:close/>
              </a:path>
              <a:path w="1000125" h="1000125">
                <a:moveTo>
                  <a:pt x="450663" y="424282"/>
                </a:moveTo>
                <a:lnTo>
                  <a:pt x="162878" y="136497"/>
                </a:lnTo>
                <a:lnTo>
                  <a:pt x="168478" y="136497"/>
                </a:lnTo>
                <a:lnTo>
                  <a:pt x="439671" y="407495"/>
                </a:lnTo>
                <a:lnTo>
                  <a:pt x="443948" y="407495"/>
                </a:lnTo>
                <a:lnTo>
                  <a:pt x="450663" y="424282"/>
                </a:lnTo>
                <a:close/>
              </a:path>
              <a:path w="1000125" h="1000125">
                <a:moveTo>
                  <a:pt x="578967" y="450663"/>
                </a:moveTo>
                <a:lnTo>
                  <a:pt x="866752" y="162878"/>
                </a:lnTo>
                <a:lnTo>
                  <a:pt x="840371" y="136497"/>
                </a:lnTo>
                <a:lnTo>
                  <a:pt x="845967" y="136497"/>
                </a:lnTo>
                <a:lnTo>
                  <a:pt x="872348" y="162878"/>
                </a:lnTo>
                <a:lnTo>
                  <a:pt x="595754" y="439671"/>
                </a:lnTo>
                <a:lnTo>
                  <a:pt x="606446" y="439671"/>
                </a:lnTo>
                <a:lnTo>
                  <a:pt x="578967" y="450663"/>
                </a:lnTo>
                <a:close/>
              </a:path>
              <a:path w="1000125" h="1000125">
                <a:moveTo>
                  <a:pt x="44366" y="709070"/>
                </a:moveTo>
                <a:lnTo>
                  <a:pt x="27579" y="667101"/>
                </a:lnTo>
                <a:lnTo>
                  <a:pt x="29378" y="666302"/>
                </a:lnTo>
                <a:lnTo>
                  <a:pt x="384112" y="524408"/>
                </a:lnTo>
                <a:lnTo>
                  <a:pt x="0" y="524408"/>
                </a:lnTo>
                <a:lnTo>
                  <a:pt x="0" y="479041"/>
                </a:lnTo>
                <a:lnTo>
                  <a:pt x="391307" y="479041"/>
                </a:lnTo>
                <a:lnTo>
                  <a:pt x="31576" y="324957"/>
                </a:lnTo>
                <a:lnTo>
                  <a:pt x="49363" y="283388"/>
                </a:lnTo>
                <a:lnTo>
                  <a:pt x="51161" y="284187"/>
                </a:lnTo>
                <a:lnTo>
                  <a:pt x="60954" y="288384"/>
                </a:lnTo>
                <a:lnTo>
                  <a:pt x="51361" y="288384"/>
                </a:lnTo>
                <a:lnTo>
                  <a:pt x="36772" y="322758"/>
                </a:lnTo>
                <a:lnTo>
                  <a:pt x="410693" y="482839"/>
                </a:lnTo>
                <a:lnTo>
                  <a:pt x="3997" y="482839"/>
                </a:lnTo>
                <a:lnTo>
                  <a:pt x="3997" y="520211"/>
                </a:lnTo>
                <a:lnTo>
                  <a:pt x="404897" y="520211"/>
                </a:lnTo>
                <a:lnTo>
                  <a:pt x="32775" y="669099"/>
                </a:lnTo>
                <a:lnTo>
                  <a:pt x="46565" y="703674"/>
                </a:lnTo>
                <a:lnTo>
                  <a:pt x="57834" y="703674"/>
                </a:lnTo>
                <a:lnTo>
                  <a:pt x="44366" y="709070"/>
                </a:lnTo>
                <a:close/>
              </a:path>
              <a:path w="1000125" h="1000125">
                <a:moveTo>
                  <a:pt x="419886" y="446266"/>
                </a:moveTo>
                <a:lnTo>
                  <a:pt x="51361" y="288384"/>
                </a:lnTo>
                <a:lnTo>
                  <a:pt x="60954" y="288384"/>
                </a:lnTo>
                <a:lnTo>
                  <a:pt x="402299" y="434675"/>
                </a:lnTo>
                <a:lnTo>
                  <a:pt x="408294" y="434675"/>
                </a:lnTo>
                <a:lnTo>
                  <a:pt x="419886" y="446266"/>
                </a:lnTo>
                <a:close/>
              </a:path>
              <a:path w="1000125" h="1000125">
                <a:moveTo>
                  <a:pt x="606446" y="439671"/>
                </a:moveTo>
                <a:lnTo>
                  <a:pt x="595754" y="439671"/>
                </a:lnTo>
                <a:lnTo>
                  <a:pt x="959083" y="294379"/>
                </a:lnTo>
                <a:lnTo>
                  <a:pt x="961161" y="299576"/>
                </a:lnTo>
                <a:lnTo>
                  <a:pt x="956684" y="299576"/>
                </a:lnTo>
                <a:lnTo>
                  <a:pt x="606446" y="439671"/>
                </a:lnTo>
                <a:close/>
              </a:path>
              <a:path w="1000125" h="1000125">
                <a:moveTo>
                  <a:pt x="956110" y="714865"/>
                </a:moveTo>
                <a:lnTo>
                  <a:pt x="951888" y="714865"/>
                </a:lnTo>
                <a:lnTo>
                  <a:pt x="966677" y="680491"/>
                </a:lnTo>
                <a:lnTo>
                  <a:pt x="592756" y="520411"/>
                </a:lnTo>
                <a:lnTo>
                  <a:pt x="999253" y="520411"/>
                </a:lnTo>
                <a:lnTo>
                  <a:pt x="999253" y="483038"/>
                </a:lnTo>
                <a:lnTo>
                  <a:pt x="598352" y="483038"/>
                </a:lnTo>
                <a:lnTo>
                  <a:pt x="970474" y="334150"/>
                </a:lnTo>
                <a:lnTo>
                  <a:pt x="956684" y="299576"/>
                </a:lnTo>
                <a:lnTo>
                  <a:pt x="961161" y="299576"/>
                </a:lnTo>
                <a:lnTo>
                  <a:pt x="975870" y="336348"/>
                </a:lnTo>
                <a:lnTo>
                  <a:pt x="974072" y="337148"/>
                </a:lnTo>
                <a:lnTo>
                  <a:pt x="619337" y="479041"/>
                </a:lnTo>
                <a:lnTo>
                  <a:pt x="1000124" y="479041"/>
                </a:lnTo>
                <a:lnTo>
                  <a:pt x="1000124" y="524408"/>
                </a:lnTo>
                <a:lnTo>
                  <a:pt x="611942" y="524408"/>
                </a:lnTo>
                <a:lnTo>
                  <a:pt x="971673" y="678492"/>
                </a:lnTo>
                <a:lnTo>
                  <a:pt x="956110" y="714865"/>
                </a:lnTo>
                <a:close/>
              </a:path>
              <a:path w="1000125" h="1000125">
                <a:moveTo>
                  <a:pt x="57834" y="703674"/>
                </a:moveTo>
                <a:lnTo>
                  <a:pt x="46565" y="703674"/>
                </a:lnTo>
                <a:lnTo>
                  <a:pt x="424282" y="552586"/>
                </a:lnTo>
                <a:lnTo>
                  <a:pt x="413291" y="563578"/>
                </a:lnTo>
                <a:lnTo>
                  <a:pt x="407495" y="563578"/>
                </a:lnTo>
                <a:lnTo>
                  <a:pt x="57834" y="703674"/>
                </a:lnTo>
                <a:close/>
              </a:path>
              <a:path w="1000125" h="1000125">
                <a:moveTo>
                  <a:pt x="846167" y="866552"/>
                </a:moveTo>
                <a:lnTo>
                  <a:pt x="840371" y="866552"/>
                </a:lnTo>
                <a:lnTo>
                  <a:pt x="866752" y="840172"/>
                </a:lnTo>
                <a:lnTo>
                  <a:pt x="583364" y="556983"/>
                </a:lnTo>
                <a:lnTo>
                  <a:pt x="610886" y="568774"/>
                </a:lnTo>
                <a:lnTo>
                  <a:pt x="600751" y="568774"/>
                </a:lnTo>
                <a:lnTo>
                  <a:pt x="872348" y="840371"/>
                </a:lnTo>
                <a:lnTo>
                  <a:pt x="846167" y="866552"/>
                </a:lnTo>
                <a:close/>
              </a:path>
              <a:path w="1000125" h="1000125">
                <a:moveTo>
                  <a:pt x="162878" y="872348"/>
                </a:moveTo>
                <a:lnTo>
                  <a:pt x="130902" y="840371"/>
                </a:lnTo>
                <a:lnTo>
                  <a:pt x="407495" y="563578"/>
                </a:lnTo>
                <a:lnTo>
                  <a:pt x="413291" y="563578"/>
                </a:lnTo>
                <a:lnTo>
                  <a:pt x="136497" y="840371"/>
                </a:lnTo>
                <a:lnTo>
                  <a:pt x="162878" y="866752"/>
                </a:lnTo>
                <a:lnTo>
                  <a:pt x="168478" y="866752"/>
                </a:lnTo>
                <a:lnTo>
                  <a:pt x="162878" y="872348"/>
                </a:lnTo>
                <a:close/>
              </a:path>
              <a:path w="1000125" h="1000125">
                <a:moveTo>
                  <a:pt x="953887" y="720061"/>
                </a:moveTo>
                <a:lnTo>
                  <a:pt x="600751" y="568774"/>
                </a:lnTo>
                <a:lnTo>
                  <a:pt x="610886" y="568774"/>
                </a:lnTo>
                <a:lnTo>
                  <a:pt x="951888" y="714865"/>
                </a:lnTo>
                <a:lnTo>
                  <a:pt x="956110" y="714865"/>
                </a:lnTo>
                <a:lnTo>
                  <a:pt x="953887" y="720061"/>
                </a:lnTo>
                <a:close/>
              </a:path>
              <a:path w="1000125" h="1000125">
                <a:moveTo>
                  <a:pt x="680391" y="970474"/>
                </a:moveTo>
                <a:lnTo>
                  <a:pt x="669299" y="970474"/>
                </a:lnTo>
                <a:lnTo>
                  <a:pt x="703873" y="956684"/>
                </a:lnTo>
                <a:lnTo>
                  <a:pt x="552786" y="578967"/>
                </a:lnTo>
                <a:lnTo>
                  <a:pt x="569574" y="595754"/>
                </a:lnTo>
                <a:lnTo>
                  <a:pt x="563578" y="595754"/>
                </a:lnTo>
                <a:lnTo>
                  <a:pt x="708870" y="959083"/>
                </a:lnTo>
                <a:lnTo>
                  <a:pt x="680391" y="970474"/>
                </a:lnTo>
                <a:close/>
              </a:path>
              <a:path w="1000125" h="1000125">
                <a:moveTo>
                  <a:pt x="168478" y="866752"/>
                </a:moveTo>
                <a:lnTo>
                  <a:pt x="162878" y="866752"/>
                </a:lnTo>
                <a:lnTo>
                  <a:pt x="446266" y="583364"/>
                </a:lnTo>
                <a:lnTo>
                  <a:pt x="438731" y="600950"/>
                </a:lnTo>
                <a:lnTo>
                  <a:pt x="434475" y="600950"/>
                </a:lnTo>
                <a:lnTo>
                  <a:pt x="168478" y="866752"/>
                </a:lnTo>
                <a:close/>
              </a:path>
              <a:path w="1000125" h="1000125">
                <a:moveTo>
                  <a:pt x="326982" y="966477"/>
                </a:moveTo>
                <a:lnTo>
                  <a:pt x="322758" y="966477"/>
                </a:lnTo>
                <a:lnTo>
                  <a:pt x="482839" y="592557"/>
                </a:lnTo>
                <a:lnTo>
                  <a:pt x="482839" y="611942"/>
                </a:lnTo>
                <a:lnTo>
                  <a:pt x="478842" y="611942"/>
                </a:lnTo>
                <a:lnTo>
                  <a:pt x="326982" y="966477"/>
                </a:lnTo>
                <a:close/>
              </a:path>
              <a:path w="1000125" h="1000125">
                <a:moveTo>
                  <a:pt x="840372" y="872347"/>
                </a:moveTo>
                <a:lnTo>
                  <a:pt x="563578" y="595754"/>
                </a:lnTo>
                <a:lnTo>
                  <a:pt x="569574" y="595754"/>
                </a:lnTo>
                <a:lnTo>
                  <a:pt x="840371" y="866552"/>
                </a:lnTo>
                <a:lnTo>
                  <a:pt x="846167" y="866552"/>
                </a:lnTo>
                <a:lnTo>
                  <a:pt x="840372" y="872347"/>
                </a:lnTo>
                <a:close/>
              </a:path>
              <a:path w="1000125" h="1000125">
                <a:moveTo>
                  <a:pt x="524208" y="999253"/>
                </a:moveTo>
                <a:lnTo>
                  <a:pt x="520411" y="999253"/>
                </a:lnTo>
                <a:lnTo>
                  <a:pt x="520411" y="598352"/>
                </a:lnTo>
                <a:lnTo>
                  <a:pt x="528807" y="619337"/>
                </a:lnTo>
                <a:lnTo>
                  <a:pt x="524208" y="619337"/>
                </a:lnTo>
                <a:lnTo>
                  <a:pt x="524208" y="999253"/>
                </a:lnTo>
                <a:close/>
              </a:path>
              <a:path w="1000125" h="1000125">
                <a:moveTo>
                  <a:pt x="324757" y="971673"/>
                </a:moveTo>
                <a:lnTo>
                  <a:pt x="283188" y="953887"/>
                </a:lnTo>
                <a:lnTo>
                  <a:pt x="434475" y="600950"/>
                </a:lnTo>
                <a:lnTo>
                  <a:pt x="438731" y="600950"/>
                </a:lnTo>
                <a:lnTo>
                  <a:pt x="288384" y="951888"/>
                </a:lnTo>
                <a:lnTo>
                  <a:pt x="322758" y="966477"/>
                </a:lnTo>
                <a:lnTo>
                  <a:pt x="326982" y="966477"/>
                </a:lnTo>
                <a:lnTo>
                  <a:pt x="324757" y="971673"/>
                </a:lnTo>
                <a:close/>
              </a:path>
              <a:path w="1000125" h="1000125">
                <a:moveTo>
                  <a:pt x="524208" y="1000124"/>
                </a:moveTo>
                <a:lnTo>
                  <a:pt x="478842" y="1000124"/>
                </a:lnTo>
                <a:lnTo>
                  <a:pt x="478842" y="611942"/>
                </a:lnTo>
                <a:lnTo>
                  <a:pt x="482839" y="611942"/>
                </a:lnTo>
                <a:lnTo>
                  <a:pt x="482839" y="999253"/>
                </a:lnTo>
                <a:lnTo>
                  <a:pt x="524208" y="999253"/>
                </a:lnTo>
                <a:lnTo>
                  <a:pt x="524208" y="1000124"/>
                </a:lnTo>
                <a:close/>
              </a:path>
              <a:path w="1000125" h="1000125">
                <a:moveTo>
                  <a:pt x="666901" y="975870"/>
                </a:moveTo>
                <a:lnTo>
                  <a:pt x="666102" y="974072"/>
                </a:lnTo>
                <a:lnTo>
                  <a:pt x="524208" y="619337"/>
                </a:lnTo>
                <a:lnTo>
                  <a:pt x="528807" y="619337"/>
                </a:lnTo>
                <a:lnTo>
                  <a:pt x="669299" y="970474"/>
                </a:lnTo>
                <a:lnTo>
                  <a:pt x="680391" y="970474"/>
                </a:lnTo>
                <a:lnTo>
                  <a:pt x="666901" y="975870"/>
                </a:lnTo>
                <a:close/>
              </a:path>
            </a:pathLst>
          </a:custGeom>
          <a:solidFill>
            <a:srgbClr val="83A6A1">
              <a:alpha val="85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3052" y="22964"/>
            <a:ext cx="440055" cy="440055"/>
          </a:xfrm>
          <a:custGeom>
            <a:avLst/>
            <a:gdLst/>
            <a:ahLst/>
            <a:cxnLst/>
            <a:rect l="l" t="t" r="r" b="b"/>
            <a:pathLst>
              <a:path w="440055" h="440055">
                <a:moveTo>
                  <a:pt x="211602" y="168266"/>
                </a:moveTo>
                <a:lnTo>
                  <a:pt x="209764" y="168266"/>
                </a:lnTo>
                <a:lnTo>
                  <a:pt x="209764" y="0"/>
                </a:lnTo>
                <a:lnTo>
                  <a:pt x="229637" y="0"/>
                </a:lnTo>
                <a:lnTo>
                  <a:pt x="229637" y="1750"/>
                </a:lnTo>
                <a:lnTo>
                  <a:pt x="211602" y="1750"/>
                </a:lnTo>
                <a:lnTo>
                  <a:pt x="211602" y="168266"/>
                </a:lnTo>
                <a:close/>
              </a:path>
              <a:path w="440055" h="440055">
                <a:moveTo>
                  <a:pt x="227974" y="179822"/>
                </a:moveTo>
                <a:lnTo>
                  <a:pt x="227974" y="1750"/>
                </a:lnTo>
                <a:lnTo>
                  <a:pt x="229637" y="1750"/>
                </a:lnTo>
                <a:lnTo>
                  <a:pt x="229637" y="171418"/>
                </a:lnTo>
                <a:lnTo>
                  <a:pt x="231572" y="171418"/>
                </a:lnTo>
                <a:lnTo>
                  <a:pt x="227974" y="179822"/>
                </a:lnTo>
                <a:close/>
              </a:path>
              <a:path w="440055" h="440055">
                <a:moveTo>
                  <a:pt x="194478" y="178509"/>
                </a:moveTo>
                <a:lnTo>
                  <a:pt x="192604" y="178509"/>
                </a:lnTo>
                <a:lnTo>
                  <a:pt x="128870" y="19435"/>
                </a:lnTo>
                <a:lnTo>
                  <a:pt x="147255" y="12081"/>
                </a:lnTo>
                <a:lnTo>
                  <a:pt x="147605" y="12869"/>
                </a:lnTo>
                <a:lnTo>
                  <a:pt x="148200" y="14357"/>
                </a:lnTo>
                <a:lnTo>
                  <a:pt x="146379" y="14357"/>
                </a:lnTo>
                <a:lnTo>
                  <a:pt x="131233" y="20398"/>
                </a:lnTo>
                <a:lnTo>
                  <a:pt x="194478" y="178509"/>
                </a:lnTo>
                <a:close/>
              </a:path>
              <a:path w="440055" h="440055">
                <a:moveTo>
                  <a:pt x="231572" y="171418"/>
                </a:moveTo>
                <a:lnTo>
                  <a:pt x="229637" y="171418"/>
                </a:lnTo>
                <a:lnTo>
                  <a:pt x="297136" y="13832"/>
                </a:lnTo>
                <a:lnTo>
                  <a:pt x="302252" y="16021"/>
                </a:lnTo>
                <a:lnTo>
                  <a:pt x="298099" y="16021"/>
                </a:lnTo>
                <a:lnTo>
                  <a:pt x="231572" y="171418"/>
                </a:lnTo>
                <a:close/>
              </a:path>
              <a:path w="440055" h="440055">
                <a:moveTo>
                  <a:pt x="211602" y="177371"/>
                </a:moveTo>
                <a:lnTo>
                  <a:pt x="146379" y="14357"/>
                </a:lnTo>
                <a:lnTo>
                  <a:pt x="148200" y="14357"/>
                </a:lnTo>
                <a:lnTo>
                  <a:pt x="209764" y="168266"/>
                </a:lnTo>
                <a:lnTo>
                  <a:pt x="211602" y="168266"/>
                </a:lnTo>
                <a:lnTo>
                  <a:pt x="211602" y="177371"/>
                </a:lnTo>
                <a:close/>
              </a:path>
              <a:path w="440055" h="440055">
                <a:moveTo>
                  <a:pt x="243995" y="183937"/>
                </a:moveTo>
                <a:lnTo>
                  <a:pt x="313158" y="22499"/>
                </a:lnTo>
                <a:lnTo>
                  <a:pt x="298099" y="16021"/>
                </a:lnTo>
                <a:lnTo>
                  <a:pt x="302252" y="16021"/>
                </a:lnTo>
                <a:lnTo>
                  <a:pt x="315346" y="21624"/>
                </a:lnTo>
                <a:lnTo>
                  <a:pt x="249073" y="176233"/>
                </a:lnTo>
                <a:lnTo>
                  <a:pt x="251699" y="176233"/>
                </a:lnTo>
                <a:lnTo>
                  <a:pt x="243995" y="183937"/>
                </a:lnTo>
                <a:close/>
              </a:path>
              <a:path w="440055" h="440055">
                <a:moveTo>
                  <a:pt x="178859" y="190416"/>
                </a:moveTo>
                <a:lnTo>
                  <a:pt x="176233" y="190416"/>
                </a:lnTo>
                <a:lnTo>
                  <a:pt x="57343" y="71351"/>
                </a:lnTo>
                <a:lnTo>
                  <a:pt x="71351" y="57343"/>
                </a:lnTo>
                <a:lnTo>
                  <a:pt x="73804" y="59795"/>
                </a:lnTo>
                <a:lnTo>
                  <a:pt x="71351" y="59795"/>
                </a:lnTo>
                <a:lnTo>
                  <a:pt x="59795" y="71351"/>
                </a:lnTo>
                <a:lnTo>
                  <a:pt x="178859" y="190416"/>
                </a:lnTo>
                <a:close/>
              </a:path>
              <a:path w="440055" h="440055">
                <a:moveTo>
                  <a:pt x="251699" y="176233"/>
                </a:moveTo>
                <a:lnTo>
                  <a:pt x="249073" y="176233"/>
                </a:lnTo>
                <a:lnTo>
                  <a:pt x="368138" y="57343"/>
                </a:lnTo>
                <a:lnTo>
                  <a:pt x="370589" y="59795"/>
                </a:lnTo>
                <a:lnTo>
                  <a:pt x="368138" y="59795"/>
                </a:lnTo>
                <a:lnTo>
                  <a:pt x="251699" y="176233"/>
                </a:lnTo>
                <a:close/>
              </a:path>
              <a:path w="440055" h="440055">
                <a:moveTo>
                  <a:pt x="197420" y="185863"/>
                </a:moveTo>
                <a:lnTo>
                  <a:pt x="71351" y="59795"/>
                </a:lnTo>
                <a:lnTo>
                  <a:pt x="73804" y="59795"/>
                </a:lnTo>
                <a:lnTo>
                  <a:pt x="192604" y="178509"/>
                </a:lnTo>
                <a:lnTo>
                  <a:pt x="194478" y="178509"/>
                </a:lnTo>
                <a:lnTo>
                  <a:pt x="197420" y="185863"/>
                </a:lnTo>
                <a:close/>
              </a:path>
              <a:path w="440055" h="440055">
                <a:moveTo>
                  <a:pt x="253625" y="197420"/>
                </a:moveTo>
                <a:lnTo>
                  <a:pt x="379694" y="71351"/>
                </a:lnTo>
                <a:lnTo>
                  <a:pt x="368138" y="59795"/>
                </a:lnTo>
                <a:lnTo>
                  <a:pt x="370589" y="59795"/>
                </a:lnTo>
                <a:lnTo>
                  <a:pt x="382145" y="71351"/>
                </a:lnTo>
                <a:lnTo>
                  <a:pt x="260979" y="192604"/>
                </a:lnTo>
                <a:lnTo>
                  <a:pt x="265663" y="192604"/>
                </a:lnTo>
                <a:lnTo>
                  <a:pt x="253625" y="197420"/>
                </a:lnTo>
                <a:close/>
              </a:path>
              <a:path w="440055" h="440055">
                <a:moveTo>
                  <a:pt x="19435" y="310619"/>
                </a:moveTo>
                <a:lnTo>
                  <a:pt x="12081" y="292234"/>
                </a:lnTo>
                <a:lnTo>
                  <a:pt x="12869" y="291884"/>
                </a:lnTo>
                <a:lnTo>
                  <a:pt x="168266" y="229725"/>
                </a:lnTo>
                <a:lnTo>
                  <a:pt x="0" y="229725"/>
                </a:lnTo>
                <a:lnTo>
                  <a:pt x="0" y="209851"/>
                </a:lnTo>
                <a:lnTo>
                  <a:pt x="171418" y="209851"/>
                </a:lnTo>
                <a:lnTo>
                  <a:pt x="13832" y="142352"/>
                </a:lnTo>
                <a:lnTo>
                  <a:pt x="21624" y="124142"/>
                </a:lnTo>
                <a:lnTo>
                  <a:pt x="26730" y="126331"/>
                </a:lnTo>
                <a:lnTo>
                  <a:pt x="22499" y="126331"/>
                </a:lnTo>
                <a:lnTo>
                  <a:pt x="16108" y="141389"/>
                </a:lnTo>
                <a:lnTo>
                  <a:pt x="179910" y="211515"/>
                </a:lnTo>
                <a:lnTo>
                  <a:pt x="1750" y="211515"/>
                </a:lnTo>
                <a:lnTo>
                  <a:pt x="1750" y="227886"/>
                </a:lnTo>
                <a:lnTo>
                  <a:pt x="177371" y="227886"/>
                </a:lnTo>
                <a:lnTo>
                  <a:pt x="14357" y="293109"/>
                </a:lnTo>
                <a:lnTo>
                  <a:pt x="20398" y="308255"/>
                </a:lnTo>
                <a:lnTo>
                  <a:pt x="25335" y="308255"/>
                </a:lnTo>
                <a:lnTo>
                  <a:pt x="19435" y="310619"/>
                </a:lnTo>
                <a:close/>
              </a:path>
              <a:path w="440055" h="440055">
                <a:moveTo>
                  <a:pt x="183937" y="195493"/>
                </a:moveTo>
                <a:lnTo>
                  <a:pt x="22499" y="126331"/>
                </a:lnTo>
                <a:lnTo>
                  <a:pt x="26730" y="126331"/>
                </a:lnTo>
                <a:lnTo>
                  <a:pt x="176233" y="190416"/>
                </a:lnTo>
                <a:lnTo>
                  <a:pt x="178859" y="190416"/>
                </a:lnTo>
                <a:lnTo>
                  <a:pt x="183937" y="195493"/>
                </a:lnTo>
                <a:close/>
              </a:path>
              <a:path w="440055" h="440055">
                <a:moveTo>
                  <a:pt x="265663" y="192604"/>
                </a:moveTo>
                <a:lnTo>
                  <a:pt x="260979" y="192604"/>
                </a:lnTo>
                <a:lnTo>
                  <a:pt x="420141" y="128957"/>
                </a:lnTo>
                <a:lnTo>
                  <a:pt x="421051" y="131233"/>
                </a:lnTo>
                <a:lnTo>
                  <a:pt x="419090" y="131233"/>
                </a:lnTo>
                <a:lnTo>
                  <a:pt x="265663" y="192604"/>
                </a:lnTo>
                <a:close/>
              </a:path>
              <a:path w="440055" h="440055">
                <a:moveTo>
                  <a:pt x="418839" y="313158"/>
                </a:moveTo>
                <a:lnTo>
                  <a:pt x="416989" y="313158"/>
                </a:lnTo>
                <a:lnTo>
                  <a:pt x="423468" y="298099"/>
                </a:lnTo>
                <a:lnTo>
                  <a:pt x="259666" y="227974"/>
                </a:lnTo>
                <a:lnTo>
                  <a:pt x="437738" y="227974"/>
                </a:lnTo>
                <a:lnTo>
                  <a:pt x="437738" y="211602"/>
                </a:lnTo>
                <a:lnTo>
                  <a:pt x="262117" y="211602"/>
                </a:lnTo>
                <a:lnTo>
                  <a:pt x="425131" y="146379"/>
                </a:lnTo>
                <a:lnTo>
                  <a:pt x="419090" y="131233"/>
                </a:lnTo>
                <a:lnTo>
                  <a:pt x="421051" y="131233"/>
                </a:lnTo>
                <a:lnTo>
                  <a:pt x="427495" y="147342"/>
                </a:lnTo>
                <a:lnTo>
                  <a:pt x="426707" y="147692"/>
                </a:lnTo>
                <a:lnTo>
                  <a:pt x="271310" y="209851"/>
                </a:lnTo>
                <a:lnTo>
                  <a:pt x="439489" y="209851"/>
                </a:lnTo>
                <a:lnTo>
                  <a:pt x="439489" y="229725"/>
                </a:lnTo>
                <a:lnTo>
                  <a:pt x="268071" y="229725"/>
                </a:lnTo>
                <a:lnTo>
                  <a:pt x="425656" y="297224"/>
                </a:lnTo>
                <a:lnTo>
                  <a:pt x="418839" y="313158"/>
                </a:lnTo>
                <a:close/>
              </a:path>
              <a:path w="440055" h="440055">
                <a:moveTo>
                  <a:pt x="25335" y="308255"/>
                </a:moveTo>
                <a:lnTo>
                  <a:pt x="20398" y="308255"/>
                </a:lnTo>
                <a:lnTo>
                  <a:pt x="185863" y="242069"/>
                </a:lnTo>
                <a:lnTo>
                  <a:pt x="181048" y="246884"/>
                </a:lnTo>
                <a:lnTo>
                  <a:pt x="178509" y="246884"/>
                </a:lnTo>
                <a:lnTo>
                  <a:pt x="25335" y="308255"/>
                </a:lnTo>
                <a:close/>
              </a:path>
              <a:path w="440055" h="440055">
                <a:moveTo>
                  <a:pt x="370676" y="379606"/>
                </a:moveTo>
                <a:lnTo>
                  <a:pt x="368138" y="379606"/>
                </a:lnTo>
                <a:lnTo>
                  <a:pt x="379694" y="368050"/>
                </a:lnTo>
                <a:lnTo>
                  <a:pt x="255551" y="243995"/>
                </a:lnTo>
                <a:lnTo>
                  <a:pt x="267608" y="249160"/>
                </a:lnTo>
                <a:lnTo>
                  <a:pt x="263168" y="249160"/>
                </a:lnTo>
                <a:lnTo>
                  <a:pt x="382145" y="368138"/>
                </a:lnTo>
                <a:lnTo>
                  <a:pt x="370676" y="379606"/>
                </a:lnTo>
                <a:close/>
              </a:path>
              <a:path w="440055" h="440055">
                <a:moveTo>
                  <a:pt x="71351" y="382145"/>
                </a:moveTo>
                <a:lnTo>
                  <a:pt x="57343" y="368138"/>
                </a:lnTo>
                <a:lnTo>
                  <a:pt x="178509" y="246884"/>
                </a:lnTo>
                <a:lnTo>
                  <a:pt x="181048" y="246884"/>
                </a:lnTo>
                <a:lnTo>
                  <a:pt x="59795" y="368138"/>
                </a:lnTo>
                <a:lnTo>
                  <a:pt x="71351" y="379694"/>
                </a:lnTo>
                <a:lnTo>
                  <a:pt x="73804" y="379694"/>
                </a:lnTo>
                <a:lnTo>
                  <a:pt x="71351" y="382145"/>
                </a:lnTo>
                <a:close/>
              </a:path>
              <a:path w="440055" h="440055">
                <a:moveTo>
                  <a:pt x="417865" y="315434"/>
                </a:moveTo>
                <a:lnTo>
                  <a:pt x="263168" y="249160"/>
                </a:lnTo>
                <a:lnTo>
                  <a:pt x="267608" y="249160"/>
                </a:lnTo>
                <a:lnTo>
                  <a:pt x="416989" y="313158"/>
                </a:lnTo>
                <a:lnTo>
                  <a:pt x="418839" y="313158"/>
                </a:lnTo>
                <a:lnTo>
                  <a:pt x="417865" y="315434"/>
                </a:lnTo>
                <a:close/>
              </a:path>
              <a:path w="440055" h="440055">
                <a:moveTo>
                  <a:pt x="298056" y="425131"/>
                </a:moveTo>
                <a:lnTo>
                  <a:pt x="293197" y="425131"/>
                </a:lnTo>
                <a:lnTo>
                  <a:pt x="308342" y="419090"/>
                </a:lnTo>
                <a:lnTo>
                  <a:pt x="242156" y="253625"/>
                </a:lnTo>
                <a:lnTo>
                  <a:pt x="249510" y="260979"/>
                </a:lnTo>
                <a:lnTo>
                  <a:pt x="246884" y="260979"/>
                </a:lnTo>
                <a:lnTo>
                  <a:pt x="310531" y="420141"/>
                </a:lnTo>
                <a:lnTo>
                  <a:pt x="298056" y="425131"/>
                </a:lnTo>
                <a:close/>
              </a:path>
              <a:path w="440055" h="440055">
                <a:moveTo>
                  <a:pt x="73804" y="379694"/>
                </a:moveTo>
                <a:lnTo>
                  <a:pt x="71351" y="379694"/>
                </a:lnTo>
                <a:lnTo>
                  <a:pt x="195493" y="255551"/>
                </a:lnTo>
                <a:lnTo>
                  <a:pt x="192193" y="263255"/>
                </a:lnTo>
                <a:lnTo>
                  <a:pt x="190328" y="263255"/>
                </a:lnTo>
                <a:lnTo>
                  <a:pt x="73804" y="379694"/>
                </a:lnTo>
                <a:close/>
              </a:path>
              <a:path w="440055" h="440055">
                <a:moveTo>
                  <a:pt x="143239" y="423380"/>
                </a:moveTo>
                <a:lnTo>
                  <a:pt x="141389" y="423380"/>
                </a:lnTo>
                <a:lnTo>
                  <a:pt x="211515" y="259578"/>
                </a:lnTo>
                <a:lnTo>
                  <a:pt x="211515" y="268071"/>
                </a:lnTo>
                <a:lnTo>
                  <a:pt x="209764" y="268071"/>
                </a:lnTo>
                <a:lnTo>
                  <a:pt x="143239" y="423380"/>
                </a:lnTo>
                <a:close/>
              </a:path>
              <a:path w="440055" h="440055">
                <a:moveTo>
                  <a:pt x="368138" y="382145"/>
                </a:moveTo>
                <a:lnTo>
                  <a:pt x="246884" y="260979"/>
                </a:lnTo>
                <a:lnTo>
                  <a:pt x="249510" y="260979"/>
                </a:lnTo>
                <a:lnTo>
                  <a:pt x="368138" y="379606"/>
                </a:lnTo>
                <a:lnTo>
                  <a:pt x="370676" y="379606"/>
                </a:lnTo>
                <a:lnTo>
                  <a:pt x="368138" y="382145"/>
                </a:lnTo>
                <a:close/>
              </a:path>
              <a:path w="440055" h="440055">
                <a:moveTo>
                  <a:pt x="229637" y="437738"/>
                </a:moveTo>
                <a:lnTo>
                  <a:pt x="227974" y="437738"/>
                </a:lnTo>
                <a:lnTo>
                  <a:pt x="227974" y="262117"/>
                </a:lnTo>
                <a:lnTo>
                  <a:pt x="231652" y="271310"/>
                </a:lnTo>
                <a:lnTo>
                  <a:pt x="229637" y="271310"/>
                </a:lnTo>
                <a:lnTo>
                  <a:pt x="229637" y="437738"/>
                </a:lnTo>
                <a:close/>
              </a:path>
              <a:path w="440055" h="440055">
                <a:moveTo>
                  <a:pt x="142265" y="425656"/>
                </a:moveTo>
                <a:lnTo>
                  <a:pt x="124055" y="417865"/>
                </a:lnTo>
                <a:lnTo>
                  <a:pt x="190328" y="263255"/>
                </a:lnTo>
                <a:lnTo>
                  <a:pt x="192193" y="263255"/>
                </a:lnTo>
                <a:lnTo>
                  <a:pt x="126331" y="416989"/>
                </a:lnTo>
                <a:lnTo>
                  <a:pt x="141389" y="423380"/>
                </a:lnTo>
                <a:lnTo>
                  <a:pt x="143239" y="423380"/>
                </a:lnTo>
                <a:lnTo>
                  <a:pt x="142265" y="425656"/>
                </a:lnTo>
                <a:close/>
              </a:path>
              <a:path w="440055" h="440055">
                <a:moveTo>
                  <a:pt x="229637" y="439489"/>
                </a:moveTo>
                <a:lnTo>
                  <a:pt x="209764" y="439489"/>
                </a:lnTo>
                <a:lnTo>
                  <a:pt x="209764" y="268071"/>
                </a:lnTo>
                <a:lnTo>
                  <a:pt x="211515" y="268071"/>
                </a:lnTo>
                <a:lnTo>
                  <a:pt x="211515" y="437738"/>
                </a:lnTo>
                <a:lnTo>
                  <a:pt x="229637" y="437738"/>
                </a:lnTo>
                <a:lnTo>
                  <a:pt x="229637" y="439489"/>
                </a:lnTo>
                <a:close/>
              </a:path>
              <a:path w="440055" h="440055">
                <a:moveTo>
                  <a:pt x="292146" y="427495"/>
                </a:moveTo>
                <a:lnTo>
                  <a:pt x="291796" y="426707"/>
                </a:lnTo>
                <a:lnTo>
                  <a:pt x="229637" y="271310"/>
                </a:lnTo>
                <a:lnTo>
                  <a:pt x="231652" y="271310"/>
                </a:lnTo>
                <a:lnTo>
                  <a:pt x="293197" y="425131"/>
                </a:lnTo>
                <a:lnTo>
                  <a:pt x="298056" y="425131"/>
                </a:lnTo>
                <a:lnTo>
                  <a:pt x="292146" y="427495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2645" y="239880"/>
            <a:ext cx="5766435" cy="3771900"/>
            <a:chOff x="82645" y="239880"/>
            <a:chExt cx="5766435" cy="3771900"/>
          </a:xfrm>
        </p:grpSpPr>
        <p:sp>
          <p:nvSpPr>
            <p:cNvPr id="3" name="object 3"/>
            <p:cNvSpPr/>
            <p:nvPr/>
          </p:nvSpPr>
          <p:spPr>
            <a:xfrm>
              <a:off x="1109662" y="239880"/>
              <a:ext cx="3771900" cy="3771900"/>
            </a:xfrm>
            <a:custGeom>
              <a:avLst/>
              <a:gdLst/>
              <a:ahLst/>
              <a:cxnLst/>
              <a:rect l="l" t="t" r="r" b="b"/>
              <a:pathLst>
                <a:path w="3771900" h="3771900">
                  <a:moveTo>
                    <a:pt x="1816072" y="1444141"/>
                  </a:moveTo>
                  <a:lnTo>
                    <a:pt x="1800293" y="1444141"/>
                  </a:lnTo>
                  <a:lnTo>
                    <a:pt x="1800293" y="0"/>
                  </a:lnTo>
                  <a:lnTo>
                    <a:pt x="1970855" y="0"/>
                  </a:lnTo>
                  <a:lnTo>
                    <a:pt x="1970855" y="15027"/>
                  </a:lnTo>
                  <a:lnTo>
                    <a:pt x="1816072" y="15027"/>
                  </a:lnTo>
                  <a:lnTo>
                    <a:pt x="1816072" y="1444141"/>
                  </a:lnTo>
                  <a:close/>
                </a:path>
                <a:path w="3771900" h="3771900">
                  <a:moveTo>
                    <a:pt x="1956579" y="1543323"/>
                  </a:moveTo>
                  <a:lnTo>
                    <a:pt x="1956579" y="15027"/>
                  </a:lnTo>
                  <a:lnTo>
                    <a:pt x="1970855" y="15027"/>
                  </a:lnTo>
                  <a:lnTo>
                    <a:pt x="1970855" y="1471191"/>
                  </a:lnTo>
                  <a:lnTo>
                    <a:pt x="1987459" y="1471191"/>
                  </a:lnTo>
                  <a:lnTo>
                    <a:pt x="1956579" y="1543323"/>
                  </a:lnTo>
                  <a:close/>
                </a:path>
                <a:path w="3771900" h="3771900">
                  <a:moveTo>
                    <a:pt x="1669103" y="1532052"/>
                  </a:moveTo>
                  <a:lnTo>
                    <a:pt x="1653024" y="1532052"/>
                  </a:lnTo>
                  <a:lnTo>
                    <a:pt x="1106023" y="166805"/>
                  </a:lnTo>
                  <a:lnTo>
                    <a:pt x="1263811" y="103689"/>
                  </a:lnTo>
                  <a:lnTo>
                    <a:pt x="1266817" y="110452"/>
                  </a:lnTo>
                  <a:lnTo>
                    <a:pt x="1271926" y="123225"/>
                  </a:lnTo>
                  <a:lnTo>
                    <a:pt x="1256298" y="123225"/>
                  </a:lnTo>
                  <a:lnTo>
                    <a:pt x="1126310" y="175070"/>
                  </a:lnTo>
                  <a:lnTo>
                    <a:pt x="1669103" y="1532052"/>
                  </a:lnTo>
                  <a:close/>
                </a:path>
                <a:path w="3771900" h="3771900">
                  <a:moveTo>
                    <a:pt x="1987459" y="1471191"/>
                  </a:moveTo>
                  <a:lnTo>
                    <a:pt x="1970855" y="1471191"/>
                  </a:lnTo>
                  <a:lnTo>
                    <a:pt x="2550165" y="118717"/>
                  </a:lnTo>
                  <a:lnTo>
                    <a:pt x="2594065" y="137501"/>
                  </a:lnTo>
                  <a:lnTo>
                    <a:pt x="2558430" y="137501"/>
                  </a:lnTo>
                  <a:lnTo>
                    <a:pt x="1987459" y="1471191"/>
                  </a:lnTo>
                  <a:close/>
                </a:path>
                <a:path w="3771900" h="3771900">
                  <a:moveTo>
                    <a:pt x="1816072" y="1522284"/>
                  </a:moveTo>
                  <a:lnTo>
                    <a:pt x="1256298" y="123225"/>
                  </a:lnTo>
                  <a:lnTo>
                    <a:pt x="1271926" y="123225"/>
                  </a:lnTo>
                  <a:lnTo>
                    <a:pt x="1800293" y="1444141"/>
                  </a:lnTo>
                  <a:lnTo>
                    <a:pt x="1816072" y="1444141"/>
                  </a:lnTo>
                  <a:lnTo>
                    <a:pt x="1816072" y="1522284"/>
                  </a:lnTo>
                  <a:close/>
                </a:path>
                <a:path w="3771900" h="3771900">
                  <a:moveTo>
                    <a:pt x="2094080" y="1578638"/>
                  </a:moveTo>
                  <a:lnTo>
                    <a:pt x="2687666" y="193103"/>
                  </a:lnTo>
                  <a:lnTo>
                    <a:pt x="2558430" y="137501"/>
                  </a:lnTo>
                  <a:lnTo>
                    <a:pt x="2594065" y="137501"/>
                  </a:lnTo>
                  <a:lnTo>
                    <a:pt x="2706450" y="185589"/>
                  </a:lnTo>
                  <a:lnTo>
                    <a:pt x="2137660" y="1512516"/>
                  </a:lnTo>
                  <a:lnTo>
                    <a:pt x="2160201" y="1512516"/>
                  </a:lnTo>
                  <a:lnTo>
                    <a:pt x="2094080" y="1578638"/>
                  </a:lnTo>
                  <a:close/>
                </a:path>
                <a:path w="3771900" h="3771900">
                  <a:moveTo>
                    <a:pt x="1535058" y="1634239"/>
                  </a:moveTo>
                  <a:lnTo>
                    <a:pt x="1512516" y="1634239"/>
                  </a:lnTo>
                  <a:lnTo>
                    <a:pt x="492150" y="612370"/>
                  </a:lnTo>
                  <a:lnTo>
                    <a:pt x="612370" y="492150"/>
                  </a:lnTo>
                  <a:lnTo>
                    <a:pt x="633423" y="513188"/>
                  </a:lnTo>
                  <a:lnTo>
                    <a:pt x="612370" y="513188"/>
                  </a:lnTo>
                  <a:lnTo>
                    <a:pt x="513188" y="612370"/>
                  </a:lnTo>
                  <a:lnTo>
                    <a:pt x="1535058" y="1634239"/>
                  </a:lnTo>
                  <a:close/>
                </a:path>
                <a:path w="3771900" h="3771900">
                  <a:moveTo>
                    <a:pt x="2160201" y="1512516"/>
                  </a:moveTo>
                  <a:lnTo>
                    <a:pt x="2137660" y="1512516"/>
                  </a:lnTo>
                  <a:lnTo>
                    <a:pt x="3159529" y="492150"/>
                  </a:lnTo>
                  <a:lnTo>
                    <a:pt x="3180568" y="513188"/>
                  </a:lnTo>
                  <a:lnTo>
                    <a:pt x="3159529" y="513188"/>
                  </a:lnTo>
                  <a:lnTo>
                    <a:pt x="2160201" y="1512516"/>
                  </a:lnTo>
                  <a:close/>
                </a:path>
                <a:path w="3771900" h="3771900">
                  <a:moveTo>
                    <a:pt x="1694349" y="1595168"/>
                  </a:moveTo>
                  <a:lnTo>
                    <a:pt x="612370" y="513188"/>
                  </a:lnTo>
                  <a:lnTo>
                    <a:pt x="633423" y="513188"/>
                  </a:lnTo>
                  <a:lnTo>
                    <a:pt x="1653024" y="1532052"/>
                  </a:lnTo>
                  <a:lnTo>
                    <a:pt x="1669103" y="1532052"/>
                  </a:lnTo>
                  <a:lnTo>
                    <a:pt x="1694349" y="1595168"/>
                  </a:lnTo>
                  <a:close/>
                </a:path>
                <a:path w="3771900" h="3771900">
                  <a:moveTo>
                    <a:pt x="2176731" y="1694349"/>
                  </a:moveTo>
                  <a:lnTo>
                    <a:pt x="3258711" y="612370"/>
                  </a:lnTo>
                  <a:lnTo>
                    <a:pt x="3159529" y="513188"/>
                  </a:lnTo>
                  <a:lnTo>
                    <a:pt x="3180568" y="513188"/>
                  </a:lnTo>
                  <a:lnTo>
                    <a:pt x="3279749" y="612370"/>
                  </a:lnTo>
                  <a:lnTo>
                    <a:pt x="2239847" y="1653024"/>
                  </a:lnTo>
                  <a:lnTo>
                    <a:pt x="2280045" y="1653024"/>
                  </a:lnTo>
                  <a:lnTo>
                    <a:pt x="2176731" y="1694349"/>
                  </a:lnTo>
                  <a:close/>
                </a:path>
                <a:path w="3771900" h="3771900">
                  <a:moveTo>
                    <a:pt x="166805" y="2665876"/>
                  </a:moveTo>
                  <a:lnTo>
                    <a:pt x="103689" y="2508088"/>
                  </a:lnTo>
                  <a:lnTo>
                    <a:pt x="110452" y="2505082"/>
                  </a:lnTo>
                  <a:lnTo>
                    <a:pt x="1444141" y="1971606"/>
                  </a:lnTo>
                  <a:lnTo>
                    <a:pt x="0" y="1971606"/>
                  </a:lnTo>
                  <a:lnTo>
                    <a:pt x="0" y="1801044"/>
                  </a:lnTo>
                  <a:lnTo>
                    <a:pt x="1471191" y="1801044"/>
                  </a:lnTo>
                  <a:lnTo>
                    <a:pt x="118717" y="1221735"/>
                  </a:lnTo>
                  <a:lnTo>
                    <a:pt x="185589" y="1065449"/>
                  </a:lnTo>
                  <a:lnTo>
                    <a:pt x="192351" y="1068454"/>
                  </a:lnTo>
                  <a:lnTo>
                    <a:pt x="229169" y="1084233"/>
                  </a:lnTo>
                  <a:lnTo>
                    <a:pt x="193103" y="1084233"/>
                  </a:lnTo>
                  <a:lnTo>
                    <a:pt x="138253" y="1213469"/>
                  </a:lnTo>
                  <a:lnTo>
                    <a:pt x="1544074" y="1815320"/>
                  </a:lnTo>
                  <a:lnTo>
                    <a:pt x="15027" y="1815320"/>
                  </a:lnTo>
                  <a:lnTo>
                    <a:pt x="15027" y="1955828"/>
                  </a:lnTo>
                  <a:lnTo>
                    <a:pt x="1522284" y="1955828"/>
                  </a:lnTo>
                  <a:lnTo>
                    <a:pt x="123225" y="2515601"/>
                  </a:lnTo>
                  <a:lnTo>
                    <a:pt x="175070" y="2645589"/>
                  </a:lnTo>
                  <a:lnTo>
                    <a:pt x="217439" y="2645589"/>
                  </a:lnTo>
                  <a:lnTo>
                    <a:pt x="166805" y="2665876"/>
                  </a:lnTo>
                  <a:close/>
                </a:path>
                <a:path w="3771900" h="3771900">
                  <a:moveTo>
                    <a:pt x="1578638" y="1677819"/>
                  </a:moveTo>
                  <a:lnTo>
                    <a:pt x="193103" y="1084233"/>
                  </a:lnTo>
                  <a:lnTo>
                    <a:pt x="229169" y="1084233"/>
                  </a:lnTo>
                  <a:lnTo>
                    <a:pt x="1512516" y="1634239"/>
                  </a:lnTo>
                  <a:lnTo>
                    <a:pt x="1535058" y="1634239"/>
                  </a:lnTo>
                  <a:lnTo>
                    <a:pt x="1578638" y="1677819"/>
                  </a:lnTo>
                  <a:close/>
                </a:path>
                <a:path w="3771900" h="3771900">
                  <a:moveTo>
                    <a:pt x="2280045" y="1653024"/>
                  </a:moveTo>
                  <a:lnTo>
                    <a:pt x="2239847" y="1653024"/>
                  </a:lnTo>
                  <a:lnTo>
                    <a:pt x="3605846" y="1106774"/>
                  </a:lnTo>
                  <a:lnTo>
                    <a:pt x="3613660" y="1126310"/>
                  </a:lnTo>
                  <a:lnTo>
                    <a:pt x="3596829" y="1126310"/>
                  </a:lnTo>
                  <a:lnTo>
                    <a:pt x="2280045" y="1653024"/>
                  </a:lnTo>
                  <a:close/>
                </a:path>
                <a:path w="3771900" h="3771900">
                  <a:moveTo>
                    <a:pt x="3594669" y="2687666"/>
                  </a:moveTo>
                  <a:lnTo>
                    <a:pt x="3578796" y="2687666"/>
                  </a:lnTo>
                  <a:lnTo>
                    <a:pt x="3634398" y="2558430"/>
                  </a:lnTo>
                  <a:lnTo>
                    <a:pt x="2228576" y="1956579"/>
                  </a:lnTo>
                  <a:lnTo>
                    <a:pt x="3756872" y="1956579"/>
                  </a:lnTo>
                  <a:lnTo>
                    <a:pt x="3756872" y="1816072"/>
                  </a:lnTo>
                  <a:lnTo>
                    <a:pt x="2249615" y="1816072"/>
                  </a:lnTo>
                  <a:lnTo>
                    <a:pt x="3648674" y="1256298"/>
                  </a:lnTo>
                  <a:lnTo>
                    <a:pt x="3596829" y="1126310"/>
                  </a:lnTo>
                  <a:lnTo>
                    <a:pt x="3613660" y="1126310"/>
                  </a:lnTo>
                  <a:lnTo>
                    <a:pt x="3668962" y="1264563"/>
                  </a:lnTo>
                  <a:lnTo>
                    <a:pt x="3662199" y="1267568"/>
                  </a:lnTo>
                  <a:lnTo>
                    <a:pt x="2328509" y="1801044"/>
                  </a:lnTo>
                  <a:lnTo>
                    <a:pt x="3771900" y="1801044"/>
                  </a:lnTo>
                  <a:lnTo>
                    <a:pt x="3771900" y="1971606"/>
                  </a:lnTo>
                  <a:lnTo>
                    <a:pt x="2300708" y="1971606"/>
                  </a:lnTo>
                  <a:lnTo>
                    <a:pt x="3653183" y="2550916"/>
                  </a:lnTo>
                  <a:lnTo>
                    <a:pt x="3594669" y="2687666"/>
                  </a:lnTo>
                  <a:close/>
                </a:path>
                <a:path w="3771900" h="3771900">
                  <a:moveTo>
                    <a:pt x="217439" y="2645589"/>
                  </a:moveTo>
                  <a:lnTo>
                    <a:pt x="175070" y="2645589"/>
                  </a:lnTo>
                  <a:lnTo>
                    <a:pt x="1595168" y="2077550"/>
                  </a:lnTo>
                  <a:lnTo>
                    <a:pt x="1553842" y="2118876"/>
                  </a:lnTo>
                  <a:lnTo>
                    <a:pt x="1532052" y="2118876"/>
                  </a:lnTo>
                  <a:lnTo>
                    <a:pt x="217439" y="2645589"/>
                  </a:lnTo>
                  <a:close/>
                </a:path>
                <a:path w="3771900" h="3771900">
                  <a:moveTo>
                    <a:pt x="3181319" y="3257959"/>
                  </a:moveTo>
                  <a:lnTo>
                    <a:pt x="3159529" y="3257959"/>
                  </a:lnTo>
                  <a:lnTo>
                    <a:pt x="3258711" y="3158778"/>
                  </a:lnTo>
                  <a:lnTo>
                    <a:pt x="2193262" y="2094080"/>
                  </a:lnTo>
                  <a:lnTo>
                    <a:pt x="2296738" y="2138411"/>
                  </a:lnTo>
                  <a:lnTo>
                    <a:pt x="2258632" y="2138411"/>
                  </a:lnTo>
                  <a:lnTo>
                    <a:pt x="3279749" y="3159529"/>
                  </a:lnTo>
                  <a:lnTo>
                    <a:pt x="3181319" y="3257959"/>
                  </a:lnTo>
                  <a:close/>
                </a:path>
                <a:path w="3771900" h="3771900">
                  <a:moveTo>
                    <a:pt x="612370" y="3279749"/>
                  </a:moveTo>
                  <a:lnTo>
                    <a:pt x="492150" y="3159529"/>
                  </a:lnTo>
                  <a:lnTo>
                    <a:pt x="1532052" y="2118876"/>
                  </a:lnTo>
                  <a:lnTo>
                    <a:pt x="1553842" y="2118876"/>
                  </a:lnTo>
                  <a:lnTo>
                    <a:pt x="513188" y="3159529"/>
                  </a:lnTo>
                  <a:lnTo>
                    <a:pt x="612370" y="3258711"/>
                  </a:lnTo>
                  <a:lnTo>
                    <a:pt x="633424" y="3258711"/>
                  </a:lnTo>
                  <a:lnTo>
                    <a:pt x="612370" y="3279749"/>
                  </a:lnTo>
                  <a:close/>
                </a:path>
                <a:path w="3771900" h="3771900">
                  <a:moveTo>
                    <a:pt x="3586310" y="2707202"/>
                  </a:moveTo>
                  <a:lnTo>
                    <a:pt x="2258632" y="2138411"/>
                  </a:lnTo>
                  <a:lnTo>
                    <a:pt x="2296738" y="2138411"/>
                  </a:lnTo>
                  <a:lnTo>
                    <a:pt x="3578796" y="2687666"/>
                  </a:lnTo>
                  <a:lnTo>
                    <a:pt x="3594669" y="2687666"/>
                  </a:lnTo>
                  <a:lnTo>
                    <a:pt x="3586310" y="2707202"/>
                  </a:lnTo>
                  <a:close/>
                </a:path>
                <a:path w="3771900" h="3771900">
                  <a:moveTo>
                    <a:pt x="2558055" y="3648674"/>
                  </a:moveTo>
                  <a:lnTo>
                    <a:pt x="2516353" y="3648674"/>
                  </a:lnTo>
                  <a:lnTo>
                    <a:pt x="2646341" y="3596829"/>
                  </a:lnTo>
                  <a:lnTo>
                    <a:pt x="2078301" y="2176731"/>
                  </a:lnTo>
                  <a:lnTo>
                    <a:pt x="2141417" y="2239847"/>
                  </a:lnTo>
                  <a:lnTo>
                    <a:pt x="2118876" y="2239847"/>
                  </a:lnTo>
                  <a:lnTo>
                    <a:pt x="2665125" y="3605846"/>
                  </a:lnTo>
                  <a:lnTo>
                    <a:pt x="2558055" y="3648674"/>
                  </a:lnTo>
                  <a:close/>
                </a:path>
                <a:path w="3771900" h="3771900">
                  <a:moveTo>
                    <a:pt x="633424" y="3258711"/>
                  </a:moveTo>
                  <a:lnTo>
                    <a:pt x="612370" y="3258711"/>
                  </a:lnTo>
                  <a:lnTo>
                    <a:pt x="1677819" y="2193262"/>
                  </a:lnTo>
                  <a:lnTo>
                    <a:pt x="1649492" y="2259383"/>
                  </a:lnTo>
                  <a:lnTo>
                    <a:pt x="1633488" y="2259383"/>
                  </a:lnTo>
                  <a:lnTo>
                    <a:pt x="633424" y="3258711"/>
                  </a:lnTo>
                  <a:close/>
                </a:path>
                <a:path w="3771900" h="3771900">
                  <a:moveTo>
                    <a:pt x="1229351" y="3633647"/>
                  </a:moveTo>
                  <a:lnTo>
                    <a:pt x="1213469" y="3633647"/>
                  </a:lnTo>
                  <a:lnTo>
                    <a:pt x="1815320" y="2227825"/>
                  </a:lnTo>
                  <a:lnTo>
                    <a:pt x="1815320" y="2300708"/>
                  </a:lnTo>
                  <a:lnTo>
                    <a:pt x="1800293" y="2300708"/>
                  </a:lnTo>
                  <a:lnTo>
                    <a:pt x="1229351" y="3633647"/>
                  </a:lnTo>
                  <a:close/>
                </a:path>
                <a:path w="3771900" h="3771900">
                  <a:moveTo>
                    <a:pt x="3159530" y="3279749"/>
                  </a:moveTo>
                  <a:lnTo>
                    <a:pt x="2118876" y="2239847"/>
                  </a:lnTo>
                  <a:lnTo>
                    <a:pt x="2141417" y="2239847"/>
                  </a:lnTo>
                  <a:lnTo>
                    <a:pt x="3159529" y="3257959"/>
                  </a:lnTo>
                  <a:lnTo>
                    <a:pt x="3181319" y="3257959"/>
                  </a:lnTo>
                  <a:lnTo>
                    <a:pt x="3159530" y="3279749"/>
                  </a:lnTo>
                  <a:close/>
                </a:path>
                <a:path w="3771900" h="3771900">
                  <a:moveTo>
                    <a:pt x="1970855" y="3756872"/>
                  </a:moveTo>
                  <a:lnTo>
                    <a:pt x="1956579" y="3756872"/>
                  </a:lnTo>
                  <a:lnTo>
                    <a:pt x="1956579" y="2249615"/>
                  </a:lnTo>
                  <a:lnTo>
                    <a:pt x="1988145" y="2328509"/>
                  </a:lnTo>
                  <a:lnTo>
                    <a:pt x="1970855" y="2328509"/>
                  </a:lnTo>
                  <a:lnTo>
                    <a:pt x="1970855" y="3756872"/>
                  </a:lnTo>
                  <a:close/>
                </a:path>
                <a:path w="3771900" h="3771900">
                  <a:moveTo>
                    <a:pt x="1220983" y="3653183"/>
                  </a:moveTo>
                  <a:lnTo>
                    <a:pt x="1064697" y="3586310"/>
                  </a:lnTo>
                  <a:lnTo>
                    <a:pt x="1633488" y="2259383"/>
                  </a:lnTo>
                  <a:lnTo>
                    <a:pt x="1649492" y="2259383"/>
                  </a:lnTo>
                  <a:lnTo>
                    <a:pt x="1084233" y="3578797"/>
                  </a:lnTo>
                  <a:lnTo>
                    <a:pt x="1213469" y="3633647"/>
                  </a:lnTo>
                  <a:lnTo>
                    <a:pt x="1229351" y="3633647"/>
                  </a:lnTo>
                  <a:lnTo>
                    <a:pt x="1220983" y="3653183"/>
                  </a:lnTo>
                  <a:close/>
                </a:path>
                <a:path w="3771900" h="3771900">
                  <a:moveTo>
                    <a:pt x="1970855" y="3771900"/>
                  </a:moveTo>
                  <a:lnTo>
                    <a:pt x="1800293" y="3771900"/>
                  </a:lnTo>
                  <a:lnTo>
                    <a:pt x="1800293" y="2300708"/>
                  </a:lnTo>
                  <a:lnTo>
                    <a:pt x="1815320" y="2300708"/>
                  </a:lnTo>
                  <a:lnTo>
                    <a:pt x="1815320" y="3756872"/>
                  </a:lnTo>
                  <a:lnTo>
                    <a:pt x="1970855" y="3756872"/>
                  </a:lnTo>
                  <a:lnTo>
                    <a:pt x="1970855" y="3771900"/>
                  </a:lnTo>
                  <a:close/>
                </a:path>
                <a:path w="3771900" h="3771900">
                  <a:moveTo>
                    <a:pt x="2507336" y="3668962"/>
                  </a:moveTo>
                  <a:lnTo>
                    <a:pt x="2504331" y="3662199"/>
                  </a:lnTo>
                  <a:lnTo>
                    <a:pt x="1970855" y="2328509"/>
                  </a:lnTo>
                  <a:lnTo>
                    <a:pt x="1988145" y="2328509"/>
                  </a:lnTo>
                  <a:lnTo>
                    <a:pt x="2516353" y="3648674"/>
                  </a:lnTo>
                  <a:lnTo>
                    <a:pt x="2558055" y="3648674"/>
                  </a:lnTo>
                  <a:lnTo>
                    <a:pt x="2507336" y="3668962"/>
                  </a:lnTo>
                  <a:close/>
                </a:path>
              </a:pathLst>
            </a:custGeom>
            <a:solidFill>
              <a:srgbClr val="83A6A1">
                <a:alpha val="10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645" y="2125830"/>
              <a:ext cx="3609974" cy="18859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94022" y="2718044"/>
              <a:ext cx="790574" cy="7048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91121" y="574888"/>
              <a:ext cx="2457449" cy="131444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62655" y="720903"/>
            <a:ext cx="3095625" cy="1229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900"/>
              </a:lnSpc>
              <a:spcBef>
                <a:spcPts val="100"/>
              </a:spcBef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We analyzed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X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customer reviews and classified them into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positive, neutral, and negative sentiments using various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machine learning models such as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: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Logistic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Regression,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Naive Bayes, Support Vector Machine (SVM), and Random </a:t>
            </a:r>
            <a:r>
              <a:rPr sz="1000" b="1" spc="-2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Forest.</a:t>
            </a:r>
            <a:endParaRPr sz="1000">
              <a:latin typeface="Calibri"/>
              <a:cs typeface="Calibri"/>
            </a:endParaRPr>
          </a:p>
          <a:p>
            <a:pPr marL="12700" marR="101600">
              <a:lnSpc>
                <a:spcPct val="112900"/>
              </a:lnSpc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 text data was preprocessed and vectorized using TF- </a:t>
            </a:r>
            <a:r>
              <a:rPr sz="1000" b="1" spc="-21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IDF.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98174" y="337837"/>
            <a:ext cx="2139950" cy="2133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200" b="0" spc="315" dirty="0">
                <a:latin typeface="Trebuchet MS"/>
                <a:cs typeface="Trebuchet MS"/>
              </a:rPr>
              <a:t>S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85" dirty="0">
                <a:latin typeface="Trebuchet MS"/>
                <a:cs typeface="Trebuchet MS"/>
              </a:rPr>
              <a:t>e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35" dirty="0">
                <a:latin typeface="Trebuchet MS"/>
                <a:cs typeface="Trebuchet MS"/>
              </a:rPr>
              <a:t>n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-15" dirty="0">
                <a:latin typeface="Trebuchet MS"/>
                <a:cs typeface="Trebuchet MS"/>
              </a:rPr>
              <a:t>t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5" dirty="0">
                <a:latin typeface="Trebuchet MS"/>
                <a:cs typeface="Trebuchet MS"/>
              </a:rPr>
              <a:t>i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229" dirty="0">
                <a:latin typeface="Trebuchet MS"/>
                <a:cs typeface="Trebuchet MS"/>
              </a:rPr>
              <a:t>m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85" dirty="0">
                <a:latin typeface="Trebuchet MS"/>
                <a:cs typeface="Trebuchet MS"/>
              </a:rPr>
              <a:t>e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35" dirty="0">
                <a:latin typeface="Trebuchet MS"/>
                <a:cs typeface="Trebuchet MS"/>
              </a:rPr>
              <a:t>n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-15" dirty="0">
                <a:latin typeface="Trebuchet MS"/>
                <a:cs typeface="Trebuchet MS"/>
              </a:rPr>
              <a:t>t</a:t>
            </a:r>
            <a:r>
              <a:rPr sz="1200" b="0" dirty="0">
                <a:latin typeface="Trebuchet MS"/>
                <a:cs typeface="Trebuchet MS"/>
              </a:rPr>
              <a:t>  </a:t>
            </a:r>
            <a:r>
              <a:rPr sz="1200" b="0" spc="-170" dirty="0">
                <a:latin typeface="Trebuchet MS"/>
                <a:cs typeface="Trebuchet MS"/>
              </a:rPr>
              <a:t> </a:t>
            </a:r>
            <a:r>
              <a:rPr sz="1200" b="0" spc="265" dirty="0">
                <a:latin typeface="Trebuchet MS"/>
                <a:cs typeface="Trebuchet MS"/>
              </a:rPr>
              <a:t>A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35" dirty="0">
                <a:latin typeface="Trebuchet MS"/>
                <a:cs typeface="Trebuchet MS"/>
              </a:rPr>
              <a:t>n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10" dirty="0">
                <a:latin typeface="Trebuchet MS"/>
                <a:cs typeface="Trebuchet MS"/>
              </a:rPr>
              <a:t>a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5" dirty="0">
                <a:latin typeface="Trebuchet MS"/>
                <a:cs typeface="Trebuchet MS"/>
              </a:rPr>
              <a:t>l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20" dirty="0">
                <a:latin typeface="Trebuchet MS"/>
                <a:cs typeface="Trebuchet MS"/>
              </a:rPr>
              <a:t>y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80" dirty="0">
                <a:latin typeface="Trebuchet MS"/>
                <a:cs typeface="Trebuchet MS"/>
              </a:rPr>
              <a:t>s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5" dirty="0">
                <a:latin typeface="Trebuchet MS"/>
                <a:cs typeface="Trebuchet MS"/>
              </a:rPr>
              <a:t>i</a:t>
            </a:r>
            <a:r>
              <a:rPr sz="1200" b="0" spc="-100" dirty="0">
                <a:latin typeface="Trebuchet MS"/>
                <a:cs typeface="Trebuchet MS"/>
              </a:rPr>
              <a:t> </a:t>
            </a:r>
            <a:r>
              <a:rPr sz="1200" b="0" spc="180" dirty="0">
                <a:latin typeface="Trebuchet MS"/>
                <a:cs typeface="Trebuchet MS"/>
              </a:rPr>
              <a:t>s</a:t>
            </a:r>
            <a:endParaRPr sz="1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5418" y="1909825"/>
            <a:ext cx="43973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0D2953"/>
                </a:solidFill>
                <a:latin typeface="Arial"/>
                <a:cs typeface="Arial"/>
              </a:rPr>
              <a:t>Track</a:t>
            </a:r>
            <a:r>
              <a:rPr sz="1200" b="1" spc="1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5" dirty="0">
                <a:solidFill>
                  <a:srgbClr val="0D2953"/>
                </a:solidFill>
                <a:latin typeface="Arial"/>
                <a:cs typeface="Arial"/>
              </a:rPr>
              <a:t>and</a:t>
            </a:r>
            <a:r>
              <a:rPr sz="1200" b="1" spc="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10" dirty="0">
                <a:solidFill>
                  <a:srgbClr val="0D2953"/>
                </a:solidFill>
                <a:latin typeface="Arial"/>
                <a:cs typeface="Arial"/>
              </a:rPr>
              <a:t>manage</a:t>
            </a:r>
            <a:r>
              <a:rPr sz="1200" b="1" spc="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5" dirty="0">
                <a:solidFill>
                  <a:srgbClr val="0D2953"/>
                </a:solidFill>
                <a:latin typeface="Arial"/>
                <a:cs typeface="Arial"/>
              </a:rPr>
              <a:t>sentiment</a:t>
            </a:r>
            <a:r>
              <a:rPr sz="1200" b="1" spc="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0D2953"/>
                </a:solidFill>
                <a:latin typeface="Arial"/>
                <a:cs typeface="Arial"/>
              </a:rPr>
              <a:t>analysis</a:t>
            </a:r>
            <a:r>
              <a:rPr sz="1200" b="1" spc="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0D2953"/>
                </a:solidFill>
                <a:latin typeface="Arial"/>
                <a:cs typeface="Arial"/>
              </a:rPr>
              <a:t>models</a:t>
            </a:r>
            <a:r>
              <a:rPr sz="1200" b="1" spc="2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0D2953"/>
                </a:solidFill>
                <a:latin typeface="Arial"/>
                <a:cs typeface="Arial"/>
              </a:rPr>
              <a:t>using</a:t>
            </a:r>
            <a:r>
              <a:rPr sz="1200" b="1" spc="15" dirty="0">
                <a:solidFill>
                  <a:srgbClr val="0D2953"/>
                </a:solidFill>
                <a:latin typeface="Arial"/>
                <a:cs typeface="Arial"/>
              </a:rPr>
              <a:t> MLflow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28595" y="7523"/>
            <a:ext cx="5239385" cy="4037329"/>
            <a:chOff x="728595" y="7523"/>
            <a:chExt cx="5239385" cy="403732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30332" y="3825432"/>
              <a:ext cx="748757" cy="2190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8595" y="648993"/>
              <a:ext cx="4533899" cy="11239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77037" y="7523"/>
              <a:ext cx="790574" cy="70484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75315" y="276514"/>
            <a:ext cx="206438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25" dirty="0">
                <a:solidFill>
                  <a:srgbClr val="0D2953"/>
                </a:solidFill>
                <a:latin typeface="Arial"/>
                <a:cs typeface="Arial"/>
              </a:rPr>
              <a:t>Model</a:t>
            </a:r>
            <a:r>
              <a:rPr sz="1200" b="1" spc="-10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5" dirty="0">
                <a:solidFill>
                  <a:srgbClr val="0D2953"/>
                </a:solidFill>
                <a:latin typeface="Arial"/>
                <a:cs typeface="Arial"/>
              </a:rPr>
              <a:t>Performance</a:t>
            </a:r>
            <a:r>
              <a:rPr sz="1200" b="1" spc="-5" dirty="0">
                <a:solidFill>
                  <a:srgbClr val="0D2953"/>
                </a:solidFill>
                <a:latin typeface="Arial"/>
                <a:cs typeface="Arial"/>
              </a:rPr>
              <a:t> </a:t>
            </a:r>
            <a:r>
              <a:rPr sz="1200" b="1" spc="5" dirty="0">
                <a:solidFill>
                  <a:srgbClr val="0D2953"/>
                </a:solidFill>
                <a:latin typeface="Arial"/>
                <a:cs typeface="Arial"/>
              </a:rPr>
              <a:t>Metrics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406399" y="560844"/>
            <a:ext cx="5081270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</a:pP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Deploy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a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sentiment analysis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model using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a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Flask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web application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to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collect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product reviews.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The 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reviews are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stored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both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in a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database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a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 dataframe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for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efficient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storage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and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further</a:t>
            </a:r>
            <a:r>
              <a:rPr sz="1000" b="1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0D2953"/>
                </a:solidFill>
                <a:latin typeface="Calibri"/>
                <a:cs typeface="Calibri"/>
              </a:rPr>
              <a:t>analysis</a:t>
            </a:r>
            <a:endParaRPr sz="10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92243" y="141681"/>
            <a:ext cx="2206625" cy="350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00" b="0" spc="305" dirty="0">
                <a:latin typeface="Trebuchet MS"/>
                <a:cs typeface="Trebuchet MS"/>
              </a:rPr>
              <a:t>D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40" dirty="0">
                <a:latin typeface="Trebuchet MS"/>
                <a:cs typeface="Trebuchet MS"/>
              </a:rPr>
              <a:t>e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60" dirty="0">
                <a:latin typeface="Trebuchet MS"/>
                <a:cs typeface="Trebuchet MS"/>
              </a:rPr>
              <a:t>p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dirty="0">
                <a:latin typeface="Trebuchet MS"/>
                <a:cs typeface="Trebuchet MS"/>
              </a:rPr>
              <a:t>l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45" dirty="0">
                <a:latin typeface="Trebuchet MS"/>
                <a:cs typeface="Trebuchet MS"/>
              </a:rPr>
              <a:t>o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04" dirty="0">
                <a:latin typeface="Trebuchet MS"/>
                <a:cs typeface="Trebuchet MS"/>
              </a:rPr>
              <a:t>y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385" dirty="0">
                <a:latin typeface="Trebuchet MS"/>
                <a:cs typeface="Trebuchet MS"/>
              </a:rPr>
              <a:t>m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140" dirty="0">
                <a:latin typeface="Trebuchet MS"/>
                <a:cs typeface="Trebuchet MS"/>
              </a:rPr>
              <a:t>e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225" dirty="0">
                <a:latin typeface="Trebuchet MS"/>
                <a:cs typeface="Trebuchet MS"/>
              </a:rPr>
              <a:t>n</a:t>
            </a:r>
            <a:r>
              <a:rPr sz="2100" b="0" spc="-175" dirty="0">
                <a:latin typeface="Trebuchet MS"/>
                <a:cs typeface="Trebuchet MS"/>
              </a:rPr>
              <a:t> </a:t>
            </a:r>
            <a:r>
              <a:rPr sz="2100" b="0" spc="-35" dirty="0">
                <a:latin typeface="Trebuchet MS"/>
                <a:cs typeface="Trebuchet MS"/>
              </a:rPr>
              <a:t>t</a:t>
            </a:r>
            <a:endParaRPr sz="21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21648"/>
            <a:ext cx="685799" cy="609599"/>
          </a:xfrm>
          <a:prstGeom prst="rect">
            <a:avLst/>
          </a:prstGeom>
        </p:spPr>
      </p:pic>
      <p:pic>
        <p:nvPicPr>
          <p:cNvPr id="8" name="WhatsApp Video 2024-10-21 at 19.20.52_cc59c621">
            <a:hlinkClick r:id="" action="ppaction://media"/>
            <a:extLst>
              <a:ext uri="{FF2B5EF4-FFF2-40B4-BE49-F238E27FC236}">
                <a16:creationId xmlns:a16="http://schemas.microsoft.com/office/drawing/2014/main" id="{873E97C8-D6B5-5571-AFE4-F0C47004B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34" y="1170443"/>
            <a:ext cx="4749800" cy="2671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4715" y="145449"/>
            <a:ext cx="1901825" cy="350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00" b="0" spc="155" dirty="0">
                <a:latin typeface="Trebuchet MS"/>
                <a:cs typeface="Trebuchet MS"/>
              </a:rPr>
              <a:t>Data</a:t>
            </a:r>
            <a:r>
              <a:rPr sz="2100" b="0" spc="-15" dirty="0">
                <a:latin typeface="Trebuchet MS"/>
                <a:cs typeface="Trebuchet MS"/>
              </a:rPr>
              <a:t> </a:t>
            </a:r>
            <a:r>
              <a:rPr sz="2100" b="0" spc="204" dirty="0">
                <a:latin typeface="Trebuchet MS"/>
                <a:cs typeface="Trebuchet MS"/>
              </a:rPr>
              <a:t>Analysis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3643295"/>
            <a:ext cx="548005" cy="548005"/>
          </a:xfrm>
          <a:custGeom>
            <a:avLst/>
            <a:gdLst/>
            <a:ahLst/>
            <a:cxnLst/>
            <a:rect l="l" t="t" r="r" b="b"/>
            <a:pathLst>
              <a:path w="548005" h="548004">
                <a:moveTo>
                  <a:pt x="263697" y="209692"/>
                </a:moveTo>
                <a:lnTo>
                  <a:pt x="261406" y="209692"/>
                </a:lnTo>
                <a:lnTo>
                  <a:pt x="261406" y="0"/>
                </a:lnTo>
                <a:lnTo>
                  <a:pt x="286172" y="0"/>
                </a:lnTo>
                <a:lnTo>
                  <a:pt x="286172" y="2182"/>
                </a:lnTo>
                <a:lnTo>
                  <a:pt x="263697" y="2182"/>
                </a:lnTo>
                <a:lnTo>
                  <a:pt x="263697" y="209692"/>
                </a:lnTo>
                <a:close/>
              </a:path>
              <a:path w="548005" h="548004">
                <a:moveTo>
                  <a:pt x="284099" y="224093"/>
                </a:moveTo>
                <a:lnTo>
                  <a:pt x="284099" y="2182"/>
                </a:lnTo>
                <a:lnTo>
                  <a:pt x="286172" y="2182"/>
                </a:lnTo>
                <a:lnTo>
                  <a:pt x="286172" y="213619"/>
                </a:lnTo>
                <a:lnTo>
                  <a:pt x="288583" y="213619"/>
                </a:lnTo>
                <a:lnTo>
                  <a:pt x="284099" y="224093"/>
                </a:lnTo>
                <a:close/>
              </a:path>
              <a:path w="548005" h="548004">
                <a:moveTo>
                  <a:pt x="242357" y="222457"/>
                </a:moveTo>
                <a:lnTo>
                  <a:pt x="240022" y="222457"/>
                </a:lnTo>
                <a:lnTo>
                  <a:pt x="160596" y="24220"/>
                </a:lnTo>
                <a:lnTo>
                  <a:pt x="183508" y="15055"/>
                </a:lnTo>
                <a:lnTo>
                  <a:pt x="183944" y="16037"/>
                </a:lnTo>
                <a:lnTo>
                  <a:pt x="184686" y="17892"/>
                </a:lnTo>
                <a:lnTo>
                  <a:pt x="182417" y="17892"/>
                </a:lnTo>
                <a:lnTo>
                  <a:pt x="163542" y="25420"/>
                </a:lnTo>
                <a:lnTo>
                  <a:pt x="242357" y="222457"/>
                </a:lnTo>
                <a:close/>
              </a:path>
              <a:path w="548005" h="548004">
                <a:moveTo>
                  <a:pt x="288583" y="213619"/>
                </a:moveTo>
                <a:lnTo>
                  <a:pt x="286172" y="213619"/>
                </a:lnTo>
                <a:lnTo>
                  <a:pt x="370289" y="17237"/>
                </a:lnTo>
                <a:lnTo>
                  <a:pt x="376663" y="19965"/>
                </a:lnTo>
                <a:lnTo>
                  <a:pt x="371489" y="19965"/>
                </a:lnTo>
                <a:lnTo>
                  <a:pt x="288583" y="213619"/>
                </a:lnTo>
                <a:close/>
              </a:path>
              <a:path w="548005" h="548004">
                <a:moveTo>
                  <a:pt x="263697" y="221038"/>
                </a:moveTo>
                <a:lnTo>
                  <a:pt x="182417" y="17892"/>
                </a:lnTo>
                <a:lnTo>
                  <a:pt x="184686" y="17892"/>
                </a:lnTo>
                <a:lnTo>
                  <a:pt x="261406" y="209692"/>
                </a:lnTo>
                <a:lnTo>
                  <a:pt x="263697" y="209692"/>
                </a:lnTo>
                <a:lnTo>
                  <a:pt x="263697" y="221038"/>
                </a:lnTo>
                <a:close/>
              </a:path>
              <a:path w="548005" h="548004">
                <a:moveTo>
                  <a:pt x="304064" y="229221"/>
                </a:moveTo>
                <a:lnTo>
                  <a:pt x="390254" y="28038"/>
                </a:lnTo>
                <a:lnTo>
                  <a:pt x="371489" y="19965"/>
                </a:lnTo>
                <a:lnTo>
                  <a:pt x="376663" y="19965"/>
                </a:lnTo>
                <a:lnTo>
                  <a:pt x="392982" y="26947"/>
                </a:lnTo>
                <a:lnTo>
                  <a:pt x="310392" y="219620"/>
                </a:lnTo>
                <a:lnTo>
                  <a:pt x="313665" y="219620"/>
                </a:lnTo>
                <a:lnTo>
                  <a:pt x="304064" y="229221"/>
                </a:lnTo>
                <a:close/>
              </a:path>
              <a:path w="548005" h="548004">
                <a:moveTo>
                  <a:pt x="222893" y="237294"/>
                </a:moveTo>
                <a:lnTo>
                  <a:pt x="219620" y="237294"/>
                </a:lnTo>
                <a:lnTo>
                  <a:pt x="71461" y="88917"/>
                </a:lnTo>
                <a:lnTo>
                  <a:pt x="88917" y="71461"/>
                </a:lnTo>
                <a:lnTo>
                  <a:pt x="91974" y="74516"/>
                </a:lnTo>
                <a:lnTo>
                  <a:pt x="88917" y="74516"/>
                </a:lnTo>
                <a:lnTo>
                  <a:pt x="74516" y="88917"/>
                </a:lnTo>
                <a:lnTo>
                  <a:pt x="222893" y="237294"/>
                </a:lnTo>
                <a:close/>
              </a:path>
              <a:path w="548005" h="548004">
                <a:moveTo>
                  <a:pt x="313665" y="219620"/>
                </a:moveTo>
                <a:lnTo>
                  <a:pt x="310392" y="219620"/>
                </a:lnTo>
                <a:lnTo>
                  <a:pt x="458770" y="71461"/>
                </a:lnTo>
                <a:lnTo>
                  <a:pt x="461824" y="74516"/>
                </a:lnTo>
                <a:lnTo>
                  <a:pt x="458770" y="74516"/>
                </a:lnTo>
                <a:lnTo>
                  <a:pt x="313665" y="219620"/>
                </a:lnTo>
                <a:close/>
              </a:path>
              <a:path w="548005" h="548004">
                <a:moveTo>
                  <a:pt x="246022" y="231621"/>
                </a:moveTo>
                <a:lnTo>
                  <a:pt x="88917" y="74516"/>
                </a:lnTo>
                <a:lnTo>
                  <a:pt x="91974" y="74516"/>
                </a:lnTo>
                <a:lnTo>
                  <a:pt x="240022" y="222457"/>
                </a:lnTo>
                <a:lnTo>
                  <a:pt x="242357" y="222457"/>
                </a:lnTo>
                <a:lnTo>
                  <a:pt x="246022" y="231621"/>
                </a:lnTo>
                <a:close/>
              </a:path>
              <a:path w="548005" h="548004">
                <a:moveTo>
                  <a:pt x="316065" y="246022"/>
                </a:moveTo>
                <a:lnTo>
                  <a:pt x="473171" y="88917"/>
                </a:lnTo>
                <a:lnTo>
                  <a:pt x="458770" y="74516"/>
                </a:lnTo>
                <a:lnTo>
                  <a:pt x="461824" y="74516"/>
                </a:lnTo>
                <a:lnTo>
                  <a:pt x="476226" y="88917"/>
                </a:lnTo>
                <a:lnTo>
                  <a:pt x="325230" y="240022"/>
                </a:lnTo>
                <a:lnTo>
                  <a:pt x="331067" y="240022"/>
                </a:lnTo>
                <a:lnTo>
                  <a:pt x="316065" y="246022"/>
                </a:lnTo>
                <a:close/>
              </a:path>
              <a:path w="548005" h="548004">
                <a:moveTo>
                  <a:pt x="24220" y="387090"/>
                </a:moveTo>
                <a:lnTo>
                  <a:pt x="15055" y="364179"/>
                </a:lnTo>
                <a:lnTo>
                  <a:pt x="16037" y="363743"/>
                </a:lnTo>
                <a:lnTo>
                  <a:pt x="209692" y="286281"/>
                </a:lnTo>
                <a:lnTo>
                  <a:pt x="0" y="286281"/>
                </a:lnTo>
                <a:lnTo>
                  <a:pt x="0" y="261515"/>
                </a:lnTo>
                <a:lnTo>
                  <a:pt x="213619" y="261515"/>
                </a:lnTo>
                <a:lnTo>
                  <a:pt x="17237" y="177398"/>
                </a:lnTo>
                <a:lnTo>
                  <a:pt x="26947" y="154705"/>
                </a:lnTo>
                <a:lnTo>
                  <a:pt x="33275" y="157432"/>
                </a:lnTo>
                <a:lnTo>
                  <a:pt x="28038" y="157432"/>
                </a:lnTo>
                <a:lnTo>
                  <a:pt x="20074" y="176198"/>
                </a:lnTo>
                <a:lnTo>
                  <a:pt x="224202" y="263588"/>
                </a:lnTo>
                <a:lnTo>
                  <a:pt x="2182" y="263588"/>
                </a:lnTo>
                <a:lnTo>
                  <a:pt x="2182" y="283990"/>
                </a:lnTo>
                <a:lnTo>
                  <a:pt x="221038" y="283990"/>
                </a:lnTo>
                <a:lnTo>
                  <a:pt x="17892" y="365270"/>
                </a:lnTo>
                <a:lnTo>
                  <a:pt x="25420" y="384144"/>
                </a:lnTo>
                <a:lnTo>
                  <a:pt x="31572" y="384144"/>
                </a:lnTo>
                <a:lnTo>
                  <a:pt x="24220" y="387090"/>
                </a:lnTo>
                <a:close/>
              </a:path>
              <a:path w="548005" h="548004">
                <a:moveTo>
                  <a:pt x="229221" y="243622"/>
                </a:moveTo>
                <a:lnTo>
                  <a:pt x="28038" y="157432"/>
                </a:lnTo>
                <a:lnTo>
                  <a:pt x="33275" y="157432"/>
                </a:lnTo>
                <a:lnTo>
                  <a:pt x="219620" y="237294"/>
                </a:lnTo>
                <a:lnTo>
                  <a:pt x="222893" y="237294"/>
                </a:lnTo>
                <a:lnTo>
                  <a:pt x="229221" y="243622"/>
                </a:lnTo>
                <a:close/>
              </a:path>
              <a:path w="548005" h="548004">
                <a:moveTo>
                  <a:pt x="331067" y="240022"/>
                </a:moveTo>
                <a:lnTo>
                  <a:pt x="325230" y="240022"/>
                </a:lnTo>
                <a:lnTo>
                  <a:pt x="523576" y="160705"/>
                </a:lnTo>
                <a:lnTo>
                  <a:pt x="524710" y="163542"/>
                </a:lnTo>
                <a:lnTo>
                  <a:pt x="522266" y="163542"/>
                </a:lnTo>
                <a:lnTo>
                  <a:pt x="331067" y="240022"/>
                </a:lnTo>
                <a:close/>
              </a:path>
              <a:path w="548005" h="548004">
                <a:moveTo>
                  <a:pt x="521953" y="390254"/>
                </a:moveTo>
                <a:lnTo>
                  <a:pt x="519648" y="390254"/>
                </a:lnTo>
                <a:lnTo>
                  <a:pt x="527721" y="371489"/>
                </a:lnTo>
                <a:lnTo>
                  <a:pt x="323593" y="284099"/>
                </a:lnTo>
                <a:lnTo>
                  <a:pt x="545505" y="284099"/>
                </a:lnTo>
                <a:lnTo>
                  <a:pt x="545505" y="263697"/>
                </a:lnTo>
                <a:lnTo>
                  <a:pt x="326648" y="263697"/>
                </a:lnTo>
                <a:lnTo>
                  <a:pt x="529794" y="182417"/>
                </a:lnTo>
                <a:lnTo>
                  <a:pt x="522266" y="163542"/>
                </a:lnTo>
                <a:lnTo>
                  <a:pt x="524710" y="163542"/>
                </a:lnTo>
                <a:lnTo>
                  <a:pt x="532740" y="183617"/>
                </a:lnTo>
                <a:lnTo>
                  <a:pt x="531758" y="184053"/>
                </a:lnTo>
                <a:lnTo>
                  <a:pt x="338104" y="261515"/>
                </a:lnTo>
                <a:lnTo>
                  <a:pt x="547687" y="261515"/>
                </a:lnTo>
                <a:lnTo>
                  <a:pt x="547687" y="286281"/>
                </a:lnTo>
                <a:lnTo>
                  <a:pt x="334067" y="286281"/>
                </a:lnTo>
                <a:lnTo>
                  <a:pt x="530449" y="370398"/>
                </a:lnTo>
                <a:lnTo>
                  <a:pt x="521953" y="390254"/>
                </a:lnTo>
                <a:close/>
              </a:path>
              <a:path w="548005" h="548004">
                <a:moveTo>
                  <a:pt x="31572" y="384144"/>
                </a:moveTo>
                <a:lnTo>
                  <a:pt x="25420" y="384144"/>
                </a:lnTo>
                <a:lnTo>
                  <a:pt x="231621" y="301664"/>
                </a:lnTo>
                <a:lnTo>
                  <a:pt x="225621" y="307665"/>
                </a:lnTo>
                <a:lnTo>
                  <a:pt x="222457" y="307665"/>
                </a:lnTo>
                <a:lnTo>
                  <a:pt x="31572" y="384144"/>
                </a:lnTo>
                <a:close/>
              </a:path>
              <a:path w="548005" h="548004">
                <a:moveTo>
                  <a:pt x="461934" y="473062"/>
                </a:moveTo>
                <a:lnTo>
                  <a:pt x="458770" y="473062"/>
                </a:lnTo>
                <a:lnTo>
                  <a:pt x="473171" y="458660"/>
                </a:lnTo>
                <a:lnTo>
                  <a:pt x="318466" y="304064"/>
                </a:lnTo>
                <a:lnTo>
                  <a:pt x="333491" y="310501"/>
                </a:lnTo>
                <a:lnTo>
                  <a:pt x="327957" y="310501"/>
                </a:lnTo>
                <a:lnTo>
                  <a:pt x="476226" y="458770"/>
                </a:lnTo>
                <a:lnTo>
                  <a:pt x="461934" y="473062"/>
                </a:lnTo>
                <a:close/>
              </a:path>
              <a:path w="548005" h="548004">
                <a:moveTo>
                  <a:pt x="88917" y="476226"/>
                </a:moveTo>
                <a:lnTo>
                  <a:pt x="71461" y="458770"/>
                </a:lnTo>
                <a:lnTo>
                  <a:pt x="222457" y="307665"/>
                </a:lnTo>
                <a:lnTo>
                  <a:pt x="225621" y="307665"/>
                </a:lnTo>
                <a:lnTo>
                  <a:pt x="74516" y="458770"/>
                </a:lnTo>
                <a:lnTo>
                  <a:pt x="88917" y="473171"/>
                </a:lnTo>
                <a:lnTo>
                  <a:pt x="91974" y="473171"/>
                </a:lnTo>
                <a:lnTo>
                  <a:pt x="88917" y="476226"/>
                </a:lnTo>
                <a:close/>
              </a:path>
              <a:path w="548005" h="548004">
                <a:moveTo>
                  <a:pt x="520739" y="393091"/>
                </a:moveTo>
                <a:lnTo>
                  <a:pt x="327957" y="310501"/>
                </a:lnTo>
                <a:lnTo>
                  <a:pt x="333491" y="310501"/>
                </a:lnTo>
                <a:lnTo>
                  <a:pt x="519648" y="390254"/>
                </a:lnTo>
                <a:lnTo>
                  <a:pt x="521953" y="390254"/>
                </a:lnTo>
                <a:lnTo>
                  <a:pt x="520739" y="393091"/>
                </a:lnTo>
                <a:close/>
              </a:path>
              <a:path w="548005" h="548004">
                <a:moveTo>
                  <a:pt x="371434" y="529794"/>
                </a:moveTo>
                <a:lnTo>
                  <a:pt x="365379" y="529794"/>
                </a:lnTo>
                <a:lnTo>
                  <a:pt x="384254" y="522266"/>
                </a:lnTo>
                <a:lnTo>
                  <a:pt x="301773" y="316065"/>
                </a:lnTo>
                <a:lnTo>
                  <a:pt x="310938" y="325230"/>
                </a:lnTo>
                <a:lnTo>
                  <a:pt x="307665" y="325230"/>
                </a:lnTo>
                <a:lnTo>
                  <a:pt x="386981" y="523576"/>
                </a:lnTo>
                <a:lnTo>
                  <a:pt x="371434" y="529794"/>
                </a:lnTo>
                <a:close/>
              </a:path>
              <a:path w="548005" h="548004">
                <a:moveTo>
                  <a:pt x="91974" y="473171"/>
                </a:moveTo>
                <a:lnTo>
                  <a:pt x="88917" y="473171"/>
                </a:lnTo>
                <a:lnTo>
                  <a:pt x="243622" y="318466"/>
                </a:lnTo>
                <a:lnTo>
                  <a:pt x="239509" y="328066"/>
                </a:lnTo>
                <a:lnTo>
                  <a:pt x="237185" y="328066"/>
                </a:lnTo>
                <a:lnTo>
                  <a:pt x="91974" y="473171"/>
                </a:lnTo>
                <a:close/>
              </a:path>
              <a:path w="548005" h="548004">
                <a:moveTo>
                  <a:pt x="178504" y="527612"/>
                </a:moveTo>
                <a:lnTo>
                  <a:pt x="176198" y="527612"/>
                </a:lnTo>
                <a:lnTo>
                  <a:pt x="263588" y="323484"/>
                </a:lnTo>
                <a:lnTo>
                  <a:pt x="263588" y="334067"/>
                </a:lnTo>
                <a:lnTo>
                  <a:pt x="261406" y="334067"/>
                </a:lnTo>
                <a:lnTo>
                  <a:pt x="178504" y="527612"/>
                </a:lnTo>
                <a:close/>
              </a:path>
              <a:path w="548005" h="548004">
                <a:moveTo>
                  <a:pt x="458770" y="476226"/>
                </a:moveTo>
                <a:lnTo>
                  <a:pt x="307665" y="325230"/>
                </a:lnTo>
                <a:lnTo>
                  <a:pt x="310938" y="325230"/>
                </a:lnTo>
                <a:lnTo>
                  <a:pt x="458770" y="473062"/>
                </a:lnTo>
                <a:lnTo>
                  <a:pt x="461934" y="473062"/>
                </a:lnTo>
                <a:lnTo>
                  <a:pt x="458770" y="476226"/>
                </a:lnTo>
                <a:close/>
              </a:path>
              <a:path w="548005" h="548004">
                <a:moveTo>
                  <a:pt x="286172" y="545505"/>
                </a:moveTo>
                <a:lnTo>
                  <a:pt x="284099" y="545505"/>
                </a:lnTo>
                <a:lnTo>
                  <a:pt x="284099" y="326648"/>
                </a:lnTo>
                <a:lnTo>
                  <a:pt x="288682" y="338104"/>
                </a:lnTo>
                <a:lnTo>
                  <a:pt x="286172" y="338104"/>
                </a:lnTo>
                <a:lnTo>
                  <a:pt x="286172" y="545505"/>
                </a:lnTo>
                <a:close/>
              </a:path>
              <a:path w="548005" h="548004">
                <a:moveTo>
                  <a:pt x="177289" y="530449"/>
                </a:moveTo>
                <a:lnTo>
                  <a:pt x="154596" y="520739"/>
                </a:lnTo>
                <a:lnTo>
                  <a:pt x="237185" y="328066"/>
                </a:lnTo>
                <a:lnTo>
                  <a:pt x="239509" y="328066"/>
                </a:lnTo>
                <a:lnTo>
                  <a:pt x="157432" y="519648"/>
                </a:lnTo>
                <a:lnTo>
                  <a:pt x="176198" y="527612"/>
                </a:lnTo>
                <a:lnTo>
                  <a:pt x="178504" y="527612"/>
                </a:lnTo>
                <a:lnTo>
                  <a:pt x="177289" y="530449"/>
                </a:lnTo>
                <a:close/>
              </a:path>
              <a:path w="548005" h="548004">
                <a:moveTo>
                  <a:pt x="286172" y="547687"/>
                </a:moveTo>
                <a:lnTo>
                  <a:pt x="261406" y="547687"/>
                </a:lnTo>
                <a:lnTo>
                  <a:pt x="261406" y="334067"/>
                </a:lnTo>
                <a:lnTo>
                  <a:pt x="263588" y="334067"/>
                </a:lnTo>
                <a:lnTo>
                  <a:pt x="263588" y="545505"/>
                </a:lnTo>
                <a:lnTo>
                  <a:pt x="286172" y="545505"/>
                </a:lnTo>
                <a:lnTo>
                  <a:pt x="286172" y="547687"/>
                </a:lnTo>
                <a:close/>
              </a:path>
              <a:path w="548005" h="548004">
                <a:moveTo>
                  <a:pt x="364070" y="532740"/>
                </a:moveTo>
                <a:lnTo>
                  <a:pt x="363633" y="531758"/>
                </a:lnTo>
                <a:lnTo>
                  <a:pt x="286172" y="338104"/>
                </a:lnTo>
                <a:lnTo>
                  <a:pt x="288682" y="338104"/>
                </a:lnTo>
                <a:lnTo>
                  <a:pt x="365379" y="529794"/>
                </a:lnTo>
                <a:lnTo>
                  <a:pt x="371434" y="529794"/>
                </a:lnTo>
                <a:lnTo>
                  <a:pt x="364070" y="532740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443520" y="0"/>
            <a:ext cx="548005" cy="548005"/>
          </a:xfrm>
          <a:custGeom>
            <a:avLst/>
            <a:gdLst/>
            <a:ahLst/>
            <a:cxnLst/>
            <a:rect l="l" t="t" r="r" b="b"/>
            <a:pathLst>
              <a:path w="548004" h="548005">
                <a:moveTo>
                  <a:pt x="263697" y="209692"/>
                </a:moveTo>
                <a:lnTo>
                  <a:pt x="261406" y="209692"/>
                </a:lnTo>
                <a:lnTo>
                  <a:pt x="261406" y="0"/>
                </a:lnTo>
                <a:lnTo>
                  <a:pt x="286172" y="0"/>
                </a:lnTo>
                <a:lnTo>
                  <a:pt x="286172" y="2182"/>
                </a:lnTo>
                <a:lnTo>
                  <a:pt x="263697" y="2182"/>
                </a:lnTo>
                <a:lnTo>
                  <a:pt x="263697" y="209692"/>
                </a:lnTo>
                <a:close/>
              </a:path>
              <a:path w="548004" h="548005">
                <a:moveTo>
                  <a:pt x="284099" y="224093"/>
                </a:moveTo>
                <a:lnTo>
                  <a:pt x="284099" y="2182"/>
                </a:lnTo>
                <a:lnTo>
                  <a:pt x="286172" y="2182"/>
                </a:lnTo>
                <a:lnTo>
                  <a:pt x="286172" y="213619"/>
                </a:lnTo>
                <a:lnTo>
                  <a:pt x="288583" y="213619"/>
                </a:lnTo>
                <a:lnTo>
                  <a:pt x="284099" y="224093"/>
                </a:lnTo>
                <a:close/>
              </a:path>
              <a:path w="548004" h="548005">
                <a:moveTo>
                  <a:pt x="242357" y="222457"/>
                </a:moveTo>
                <a:lnTo>
                  <a:pt x="240022" y="222457"/>
                </a:lnTo>
                <a:lnTo>
                  <a:pt x="160596" y="24220"/>
                </a:lnTo>
                <a:lnTo>
                  <a:pt x="183508" y="15055"/>
                </a:lnTo>
                <a:lnTo>
                  <a:pt x="183944" y="16037"/>
                </a:lnTo>
                <a:lnTo>
                  <a:pt x="184686" y="17892"/>
                </a:lnTo>
                <a:lnTo>
                  <a:pt x="182417" y="17892"/>
                </a:lnTo>
                <a:lnTo>
                  <a:pt x="163542" y="25420"/>
                </a:lnTo>
                <a:lnTo>
                  <a:pt x="242357" y="222457"/>
                </a:lnTo>
                <a:close/>
              </a:path>
              <a:path w="548004" h="548005">
                <a:moveTo>
                  <a:pt x="288583" y="213619"/>
                </a:moveTo>
                <a:lnTo>
                  <a:pt x="286172" y="213619"/>
                </a:lnTo>
                <a:lnTo>
                  <a:pt x="370289" y="17237"/>
                </a:lnTo>
                <a:lnTo>
                  <a:pt x="376663" y="19965"/>
                </a:lnTo>
                <a:lnTo>
                  <a:pt x="371489" y="19965"/>
                </a:lnTo>
                <a:lnTo>
                  <a:pt x="288583" y="213619"/>
                </a:lnTo>
                <a:close/>
              </a:path>
              <a:path w="548004" h="548005">
                <a:moveTo>
                  <a:pt x="263697" y="221038"/>
                </a:moveTo>
                <a:lnTo>
                  <a:pt x="182417" y="17892"/>
                </a:lnTo>
                <a:lnTo>
                  <a:pt x="184686" y="17892"/>
                </a:lnTo>
                <a:lnTo>
                  <a:pt x="261406" y="209692"/>
                </a:lnTo>
                <a:lnTo>
                  <a:pt x="263697" y="209692"/>
                </a:lnTo>
                <a:lnTo>
                  <a:pt x="263697" y="221038"/>
                </a:lnTo>
                <a:close/>
              </a:path>
              <a:path w="548004" h="548005">
                <a:moveTo>
                  <a:pt x="304064" y="229221"/>
                </a:moveTo>
                <a:lnTo>
                  <a:pt x="390254" y="28038"/>
                </a:lnTo>
                <a:lnTo>
                  <a:pt x="371489" y="19965"/>
                </a:lnTo>
                <a:lnTo>
                  <a:pt x="376663" y="19965"/>
                </a:lnTo>
                <a:lnTo>
                  <a:pt x="392982" y="26947"/>
                </a:lnTo>
                <a:lnTo>
                  <a:pt x="310392" y="219620"/>
                </a:lnTo>
                <a:lnTo>
                  <a:pt x="313665" y="219620"/>
                </a:lnTo>
                <a:lnTo>
                  <a:pt x="304064" y="229221"/>
                </a:lnTo>
                <a:close/>
              </a:path>
              <a:path w="548004" h="548005">
                <a:moveTo>
                  <a:pt x="222893" y="237294"/>
                </a:moveTo>
                <a:lnTo>
                  <a:pt x="219620" y="237294"/>
                </a:lnTo>
                <a:lnTo>
                  <a:pt x="71461" y="88917"/>
                </a:lnTo>
                <a:lnTo>
                  <a:pt x="88917" y="71461"/>
                </a:lnTo>
                <a:lnTo>
                  <a:pt x="91974" y="74516"/>
                </a:lnTo>
                <a:lnTo>
                  <a:pt x="88917" y="74516"/>
                </a:lnTo>
                <a:lnTo>
                  <a:pt x="74516" y="88917"/>
                </a:lnTo>
                <a:lnTo>
                  <a:pt x="222893" y="237294"/>
                </a:lnTo>
                <a:close/>
              </a:path>
              <a:path w="548004" h="548005">
                <a:moveTo>
                  <a:pt x="313665" y="219620"/>
                </a:moveTo>
                <a:lnTo>
                  <a:pt x="310392" y="219620"/>
                </a:lnTo>
                <a:lnTo>
                  <a:pt x="458770" y="71461"/>
                </a:lnTo>
                <a:lnTo>
                  <a:pt x="461824" y="74516"/>
                </a:lnTo>
                <a:lnTo>
                  <a:pt x="458770" y="74516"/>
                </a:lnTo>
                <a:lnTo>
                  <a:pt x="313665" y="219620"/>
                </a:lnTo>
                <a:close/>
              </a:path>
              <a:path w="548004" h="548005">
                <a:moveTo>
                  <a:pt x="246022" y="231621"/>
                </a:moveTo>
                <a:lnTo>
                  <a:pt x="88917" y="74516"/>
                </a:lnTo>
                <a:lnTo>
                  <a:pt x="91974" y="74516"/>
                </a:lnTo>
                <a:lnTo>
                  <a:pt x="240022" y="222457"/>
                </a:lnTo>
                <a:lnTo>
                  <a:pt x="242357" y="222457"/>
                </a:lnTo>
                <a:lnTo>
                  <a:pt x="246022" y="231621"/>
                </a:lnTo>
                <a:close/>
              </a:path>
              <a:path w="548004" h="548005">
                <a:moveTo>
                  <a:pt x="316065" y="246022"/>
                </a:moveTo>
                <a:lnTo>
                  <a:pt x="473171" y="88917"/>
                </a:lnTo>
                <a:lnTo>
                  <a:pt x="458770" y="74516"/>
                </a:lnTo>
                <a:lnTo>
                  <a:pt x="461824" y="74516"/>
                </a:lnTo>
                <a:lnTo>
                  <a:pt x="476226" y="88917"/>
                </a:lnTo>
                <a:lnTo>
                  <a:pt x="325230" y="240022"/>
                </a:lnTo>
                <a:lnTo>
                  <a:pt x="331067" y="240022"/>
                </a:lnTo>
                <a:lnTo>
                  <a:pt x="316065" y="246022"/>
                </a:lnTo>
                <a:close/>
              </a:path>
              <a:path w="548004" h="548005">
                <a:moveTo>
                  <a:pt x="24220" y="387090"/>
                </a:moveTo>
                <a:lnTo>
                  <a:pt x="15055" y="364179"/>
                </a:lnTo>
                <a:lnTo>
                  <a:pt x="16037" y="363743"/>
                </a:lnTo>
                <a:lnTo>
                  <a:pt x="209692" y="286281"/>
                </a:lnTo>
                <a:lnTo>
                  <a:pt x="0" y="286281"/>
                </a:lnTo>
                <a:lnTo>
                  <a:pt x="0" y="261515"/>
                </a:lnTo>
                <a:lnTo>
                  <a:pt x="213619" y="261515"/>
                </a:lnTo>
                <a:lnTo>
                  <a:pt x="17237" y="177398"/>
                </a:lnTo>
                <a:lnTo>
                  <a:pt x="26947" y="154705"/>
                </a:lnTo>
                <a:lnTo>
                  <a:pt x="33275" y="157432"/>
                </a:lnTo>
                <a:lnTo>
                  <a:pt x="28038" y="157432"/>
                </a:lnTo>
                <a:lnTo>
                  <a:pt x="20074" y="176198"/>
                </a:lnTo>
                <a:lnTo>
                  <a:pt x="224202" y="263588"/>
                </a:lnTo>
                <a:lnTo>
                  <a:pt x="2182" y="263588"/>
                </a:lnTo>
                <a:lnTo>
                  <a:pt x="2182" y="283990"/>
                </a:lnTo>
                <a:lnTo>
                  <a:pt x="221038" y="283990"/>
                </a:lnTo>
                <a:lnTo>
                  <a:pt x="17892" y="365270"/>
                </a:lnTo>
                <a:lnTo>
                  <a:pt x="25420" y="384144"/>
                </a:lnTo>
                <a:lnTo>
                  <a:pt x="31572" y="384144"/>
                </a:lnTo>
                <a:lnTo>
                  <a:pt x="24220" y="387090"/>
                </a:lnTo>
                <a:close/>
              </a:path>
              <a:path w="548004" h="548005">
                <a:moveTo>
                  <a:pt x="229221" y="243622"/>
                </a:moveTo>
                <a:lnTo>
                  <a:pt x="28038" y="157432"/>
                </a:lnTo>
                <a:lnTo>
                  <a:pt x="33275" y="157432"/>
                </a:lnTo>
                <a:lnTo>
                  <a:pt x="219620" y="237294"/>
                </a:lnTo>
                <a:lnTo>
                  <a:pt x="222893" y="237294"/>
                </a:lnTo>
                <a:lnTo>
                  <a:pt x="229221" y="243622"/>
                </a:lnTo>
                <a:close/>
              </a:path>
              <a:path w="548004" h="548005">
                <a:moveTo>
                  <a:pt x="331067" y="240022"/>
                </a:moveTo>
                <a:lnTo>
                  <a:pt x="325230" y="240022"/>
                </a:lnTo>
                <a:lnTo>
                  <a:pt x="523576" y="160705"/>
                </a:lnTo>
                <a:lnTo>
                  <a:pt x="524710" y="163542"/>
                </a:lnTo>
                <a:lnTo>
                  <a:pt x="522266" y="163542"/>
                </a:lnTo>
                <a:lnTo>
                  <a:pt x="331067" y="240022"/>
                </a:lnTo>
                <a:close/>
              </a:path>
              <a:path w="548004" h="548005">
                <a:moveTo>
                  <a:pt x="521953" y="390254"/>
                </a:moveTo>
                <a:lnTo>
                  <a:pt x="519648" y="390254"/>
                </a:lnTo>
                <a:lnTo>
                  <a:pt x="527721" y="371489"/>
                </a:lnTo>
                <a:lnTo>
                  <a:pt x="323593" y="284099"/>
                </a:lnTo>
                <a:lnTo>
                  <a:pt x="545505" y="284099"/>
                </a:lnTo>
                <a:lnTo>
                  <a:pt x="545505" y="263697"/>
                </a:lnTo>
                <a:lnTo>
                  <a:pt x="326648" y="263697"/>
                </a:lnTo>
                <a:lnTo>
                  <a:pt x="529794" y="182417"/>
                </a:lnTo>
                <a:lnTo>
                  <a:pt x="522266" y="163542"/>
                </a:lnTo>
                <a:lnTo>
                  <a:pt x="524710" y="163542"/>
                </a:lnTo>
                <a:lnTo>
                  <a:pt x="532740" y="183617"/>
                </a:lnTo>
                <a:lnTo>
                  <a:pt x="531758" y="184053"/>
                </a:lnTo>
                <a:lnTo>
                  <a:pt x="338104" y="261515"/>
                </a:lnTo>
                <a:lnTo>
                  <a:pt x="547687" y="261515"/>
                </a:lnTo>
                <a:lnTo>
                  <a:pt x="547687" y="286281"/>
                </a:lnTo>
                <a:lnTo>
                  <a:pt x="334067" y="286281"/>
                </a:lnTo>
                <a:lnTo>
                  <a:pt x="530449" y="370398"/>
                </a:lnTo>
                <a:lnTo>
                  <a:pt x="521953" y="390254"/>
                </a:lnTo>
                <a:close/>
              </a:path>
              <a:path w="548004" h="548005">
                <a:moveTo>
                  <a:pt x="31572" y="384144"/>
                </a:moveTo>
                <a:lnTo>
                  <a:pt x="25420" y="384144"/>
                </a:lnTo>
                <a:lnTo>
                  <a:pt x="231621" y="301664"/>
                </a:lnTo>
                <a:lnTo>
                  <a:pt x="225621" y="307665"/>
                </a:lnTo>
                <a:lnTo>
                  <a:pt x="222457" y="307665"/>
                </a:lnTo>
                <a:lnTo>
                  <a:pt x="31572" y="384144"/>
                </a:lnTo>
                <a:close/>
              </a:path>
              <a:path w="548004" h="548005">
                <a:moveTo>
                  <a:pt x="461934" y="473062"/>
                </a:moveTo>
                <a:lnTo>
                  <a:pt x="458770" y="473062"/>
                </a:lnTo>
                <a:lnTo>
                  <a:pt x="473171" y="458660"/>
                </a:lnTo>
                <a:lnTo>
                  <a:pt x="318466" y="304064"/>
                </a:lnTo>
                <a:lnTo>
                  <a:pt x="333491" y="310501"/>
                </a:lnTo>
                <a:lnTo>
                  <a:pt x="327957" y="310501"/>
                </a:lnTo>
                <a:lnTo>
                  <a:pt x="476226" y="458770"/>
                </a:lnTo>
                <a:lnTo>
                  <a:pt x="461934" y="473062"/>
                </a:lnTo>
                <a:close/>
              </a:path>
              <a:path w="548004" h="548005">
                <a:moveTo>
                  <a:pt x="88917" y="476226"/>
                </a:moveTo>
                <a:lnTo>
                  <a:pt x="71461" y="458770"/>
                </a:lnTo>
                <a:lnTo>
                  <a:pt x="222457" y="307665"/>
                </a:lnTo>
                <a:lnTo>
                  <a:pt x="225621" y="307665"/>
                </a:lnTo>
                <a:lnTo>
                  <a:pt x="74516" y="458770"/>
                </a:lnTo>
                <a:lnTo>
                  <a:pt x="88917" y="473171"/>
                </a:lnTo>
                <a:lnTo>
                  <a:pt x="91974" y="473171"/>
                </a:lnTo>
                <a:lnTo>
                  <a:pt x="88917" y="476226"/>
                </a:lnTo>
                <a:close/>
              </a:path>
              <a:path w="548004" h="548005">
                <a:moveTo>
                  <a:pt x="520739" y="393091"/>
                </a:moveTo>
                <a:lnTo>
                  <a:pt x="327957" y="310501"/>
                </a:lnTo>
                <a:lnTo>
                  <a:pt x="333491" y="310501"/>
                </a:lnTo>
                <a:lnTo>
                  <a:pt x="519648" y="390254"/>
                </a:lnTo>
                <a:lnTo>
                  <a:pt x="521953" y="390254"/>
                </a:lnTo>
                <a:lnTo>
                  <a:pt x="520739" y="393091"/>
                </a:lnTo>
                <a:close/>
              </a:path>
              <a:path w="548004" h="548005">
                <a:moveTo>
                  <a:pt x="371434" y="529794"/>
                </a:moveTo>
                <a:lnTo>
                  <a:pt x="365379" y="529794"/>
                </a:lnTo>
                <a:lnTo>
                  <a:pt x="384254" y="522266"/>
                </a:lnTo>
                <a:lnTo>
                  <a:pt x="301773" y="316065"/>
                </a:lnTo>
                <a:lnTo>
                  <a:pt x="310938" y="325230"/>
                </a:lnTo>
                <a:lnTo>
                  <a:pt x="307665" y="325230"/>
                </a:lnTo>
                <a:lnTo>
                  <a:pt x="386981" y="523576"/>
                </a:lnTo>
                <a:lnTo>
                  <a:pt x="371434" y="529794"/>
                </a:lnTo>
                <a:close/>
              </a:path>
              <a:path w="548004" h="548005">
                <a:moveTo>
                  <a:pt x="91974" y="473171"/>
                </a:moveTo>
                <a:lnTo>
                  <a:pt x="88917" y="473171"/>
                </a:lnTo>
                <a:lnTo>
                  <a:pt x="243622" y="318466"/>
                </a:lnTo>
                <a:lnTo>
                  <a:pt x="239509" y="328066"/>
                </a:lnTo>
                <a:lnTo>
                  <a:pt x="237185" y="328066"/>
                </a:lnTo>
                <a:lnTo>
                  <a:pt x="91974" y="473171"/>
                </a:lnTo>
                <a:close/>
              </a:path>
              <a:path w="548004" h="548005">
                <a:moveTo>
                  <a:pt x="178504" y="527612"/>
                </a:moveTo>
                <a:lnTo>
                  <a:pt x="176198" y="527612"/>
                </a:lnTo>
                <a:lnTo>
                  <a:pt x="263588" y="323484"/>
                </a:lnTo>
                <a:lnTo>
                  <a:pt x="263588" y="334067"/>
                </a:lnTo>
                <a:lnTo>
                  <a:pt x="261406" y="334067"/>
                </a:lnTo>
                <a:lnTo>
                  <a:pt x="178504" y="527612"/>
                </a:lnTo>
                <a:close/>
              </a:path>
              <a:path w="548004" h="548005">
                <a:moveTo>
                  <a:pt x="458770" y="476226"/>
                </a:moveTo>
                <a:lnTo>
                  <a:pt x="307665" y="325230"/>
                </a:lnTo>
                <a:lnTo>
                  <a:pt x="310938" y="325230"/>
                </a:lnTo>
                <a:lnTo>
                  <a:pt x="458770" y="473062"/>
                </a:lnTo>
                <a:lnTo>
                  <a:pt x="461934" y="473062"/>
                </a:lnTo>
                <a:lnTo>
                  <a:pt x="458770" y="476226"/>
                </a:lnTo>
                <a:close/>
              </a:path>
              <a:path w="548004" h="548005">
                <a:moveTo>
                  <a:pt x="286172" y="545505"/>
                </a:moveTo>
                <a:lnTo>
                  <a:pt x="284099" y="545505"/>
                </a:lnTo>
                <a:lnTo>
                  <a:pt x="284099" y="326648"/>
                </a:lnTo>
                <a:lnTo>
                  <a:pt x="288682" y="338104"/>
                </a:lnTo>
                <a:lnTo>
                  <a:pt x="286172" y="338104"/>
                </a:lnTo>
                <a:lnTo>
                  <a:pt x="286172" y="545505"/>
                </a:lnTo>
                <a:close/>
              </a:path>
              <a:path w="548004" h="548005">
                <a:moveTo>
                  <a:pt x="177289" y="530449"/>
                </a:moveTo>
                <a:lnTo>
                  <a:pt x="154596" y="520739"/>
                </a:lnTo>
                <a:lnTo>
                  <a:pt x="237185" y="328066"/>
                </a:lnTo>
                <a:lnTo>
                  <a:pt x="239509" y="328066"/>
                </a:lnTo>
                <a:lnTo>
                  <a:pt x="157432" y="519648"/>
                </a:lnTo>
                <a:lnTo>
                  <a:pt x="176198" y="527612"/>
                </a:lnTo>
                <a:lnTo>
                  <a:pt x="178504" y="527612"/>
                </a:lnTo>
                <a:lnTo>
                  <a:pt x="177289" y="530449"/>
                </a:lnTo>
                <a:close/>
              </a:path>
              <a:path w="548004" h="548005">
                <a:moveTo>
                  <a:pt x="286172" y="547687"/>
                </a:moveTo>
                <a:lnTo>
                  <a:pt x="261406" y="547687"/>
                </a:lnTo>
                <a:lnTo>
                  <a:pt x="261406" y="334067"/>
                </a:lnTo>
                <a:lnTo>
                  <a:pt x="263588" y="334067"/>
                </a:lnTo>
                <a:lnTo>
                  <a:pt x="263588" y="545505"/>
                </a:lnTo>
                <a:lnTo>
                  <a:pt x="286172" y="545505"/>
                </a:lnTo>
                <a:lnTo>
                  <a:pt x="286172" y="547687"/>
                </a:lnTo>
                <a:close/>
              </a:path>
              <a:path w="548004" h="548005">
                <a:moveTo>
                  <a:pt x="364070" y="532740"/>
                </a:moveTo>
                <a:lnTo>
                  <a:pt x="363633" y="531758"/>
                </a:lnTo>
                <a:lnTo>
                  <a:pt x="286172" y="338104"/>
                </a:lnTo>
                <a:lnTo>
                  <a:pt x="288682" y="338104"/>
                </a:lnTo>
                <a:lnTo>
                  <a:pt x="365379" y="529794"/>
                </a:lnTo>
                <a:lnTo>
                  <a:pt x="371434" y="529794"/>
                </a:lnTo>
                <a:lnTo>
                  <a:pt x="364070" y="532740"/>
                </a:lnTo>
                <a:close/>
              </a:path>
            </a:pathLst>
          </a:custGeom>
          <a:solidFill>
            <a:srgbClr val="83A6A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00074" cy="5476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535625" y="835817"/>
            <a:ext cx="2286000" cy="2740660"/>
            <a:chOff x="3535625" y="835817"/>
            <a:chExt cx="2286000" cy="27406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35625" y="879988"/>
              <a:ext cx="2285864" cy="269605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132538" y="835817"/>
              <a:ext cx="440055" cy="440055"/>
            </a:xfrm>
            <a:custGeom>
              <a:avLst/>
              <a:gdLst/>
              <a:ahLst/>
              <a:cxnLst/>
              <a:rect l="l" t="t" r="r" b="b"/>
              <a:pathLst>
                <a:path w="440054" h="440055">
                  <a:moveTo>
                    <a:pt x="211602" y="168266"/>
                  </a:moveTo>
                  <a:lnTo>
                    <a:pt x="209764" y="168266"/>
                  </a:lnTo>
                  <a:lnTo>
                    <a:pt x="209764" y="0"/>
                  </a:lnTo>
                  <a:lnTo>
                    <a:pt x="229637" y="0"/>
                  </a:lnTo>
                  <a:lnTo>
                    <a:pt x="229637" y="1750"/>
                  </a:lnTo>
                  <a:lnTo>
                    <a:pt x="211602" y="1750"/>
                  </a:lnTo>
                  <a:lnTo>
                    <a:pt x="211602" y="168266"/>
                  </a:lnTo>
                  <a:close/>
                </a:path>
                <a:path w="440054" h="440055">
                  <a:moveTo>
                    <a:pt x="227974" y="179822"/>
                  </a:moveTo>
                  <a:lnTo>
                    <a:pt x="227974" y="1750"/>
                  </a:lnTo>
                  <a:lnTo>
                    <a:pt x="229637" y="1750"/>
                  </a:lnTo>
                  <a:lnTo>
                    <a:pt x="229637" y="171418"/>
                  </a:lnTo>
                  <a:lnTo>
                    <a:pt x="231572" y="171418"/>
                  </a:lnTo>
                  <a:lnTo>
                    <a:pt x="227974" y="179822"/>
                  </a:lnTo>
                  <a:close/>
                </a:path>
                <a:path w="440054" h="440055">
                  <a:moveTo>
                    <a:pt x="194478" y="178509"/>
                  </a:moveTo>
                  <a:lnTo>
                    <a:pt x="192604" y="178509"/>
                  </a:lnTo>
                  <a:lnTo>
                    <a:pt x="128870" y="19435"/>
                  </a:lnTo>
                  <a:lnTo>
                    <a:pt x="147255" y="12081"/>
                  </a:lnTo>
                  <a:lnTo>
                    <a:pt x="147605" y="12869"/>
                  </a:lnTo>
                  <a:lnTo>
                    <a:pt x="148200" y="14357"/>
                  </a:lnTo>
                  <a:lnTo>
                    <a:pt x="146379" y="14357"/>
                  </a:lnTo>
                  <a:lnTo>
                    <a:pt x="131233" y="20398"/>
                  </a:lnTo>
                  <a:lnTo>
                    <a:pt x="194478" y="178509"/>
                  </a:lnTo>
                  <a:close/>
                </a:path>
                <a:path w="440054" h="440055">
                  <a:moveTo>
                    <a:pt x="231572" y="171418"/>
                  </a:moveTo>
                  <a:lnTo>
                    <a:pt x="229637" y="171418"/>
                  </a:lnTo>
                  <a:lnTo>
                    <a:pt x="297136" y="13832"/>
                  </a:lnTo>
                  <a:lnTo>
                    <a:pt x="302252" y="16021"/>
                  </a:lnTo>
                  <a:lnTo>
                    <a:pt x="298099" y="16021"/>
                  </a:lnTo>
                  <a:lnTo>
                    <a:pt x="231572" y="171418"/>
                  </a:lnTo>
                  <a:close/>
                </a:path>
                <a:path w="440054" h="440055">
                  <a:moveTo>
                    <a:pt x="211602" y="177371"/>
                  </a:moveTo>
                  <a:lnTo>
                    <a:pt x="146379" y="14357"/>
                  </a:lnTo>
                  <a:lnTo>
                    <a:pt x="148200" y="14357"/>
                  </a:lnTo>
                  <a:lnTo>
                    <a:pt x="209764" y="168266"/>
                  </a:lnTo>
                  <a:lnTo>
                    <a:pt x="211602" y="168266"/>
                  </a:lnTo>
                  <a:lnTo>
                    <a:pt x="211602" y="177371"/>
                  </a:lnTo>
                  <a:close/>
                </a:path>
                <a:path w="440054" h="440055">
                  <a:moveTo>
                    <a:pt x="243995" y="183937"/>
                  </a:moveTo>
                  <a:lnTo>
                    <a:pt x="313158" y="22499"/>
                  </a:lnTo>
                  <a:lnTo>
                    <a:pt x="298099" y="16021"/>
                  </a:lnTo>
                  <a:lnTo>
                    <a:pt x="302252" y="16021"/>
                  </a:lnTo>
                  <a:lnTo>
                    <a:pt x="315346" y="21624"/>
                  </a:lnTo>
                  <a:lnTo>
                    <a:pt x="249073" y="176233"/>
                  </a:lnTo>
                  <a:lnTo>
                    <a:pt x="251699" y="176233"/>
                  </a:lnTo>
                  <a:lnTo>
                    <a:pt x="243995" y="183937"/>
                  </a:lnTo>
                  <a:close/>
                </a:path>
                <a:path w="440054" h="440055">
                  <a:moveTo>
                    <a:pt x="178859" y="190416"/>
                  </a:moveTo>
                  <a:lnTo>
                    <a:pt x="176233" y="190416"/>
                  </a:lnTo>
                  <a:lnTo>
                    <a:pt x="57343" y="71351"/>
                  </a:lnTo>
                  <a:lnTo>
                    <a:pt x="71351" y="57343"/>
                  </a:lnTo>
                  <a:lnTo>
                    <a:pt x="73804" y="59795"/>
                  </a:lnTo>
                  <a:lnTo>
                    <a:pt x="71351" y="59795"/>
                  </a:lnTo>
                  <a:lnTo>
                    <a:pt x="59795" y="71351"/>
                  </a:lnTo>
                  <a:lnTo>
                    <a:pt x="178859" y="190416"/>
                  </a:lnTo>
                  <a:close/>
                </a:path>
                <a:path w="440054" h="440055">
                  <a:moveTo>
                    <a:pt x="251699" y="176233"/>
                  </a:moveTo>
                  <a:lnTo>
                    <a:pt x="249073" y="176233"/>
                  </a:lnTo>
                  <a:lnTo>
                    <a:pt x="368138" y="57343"/>
                  </a:lnTo>
                  <a:lnTo>
                    <a:pt x="370589" y="59795"/>
                  </a:lnTo>
                  <a:lnTo>
                    <a:pt x="368138" y="59795"/>
                  </a:lnTo>
                  <a:lnTo>
                    <a:pt x="251699" y="176233"/>
                  </a:lnTo>
                  <a:close/>
                </a:path>
                <a:path w="440054" h="440055">
                  <a:moveTo>
                    <a:pt x="197420" y="185863"/>
                  </a:moveTo>
                  <a:lnTo>
                    <a:pt x="71351" y="59795"/>
                  </a:lnTo>
                  <a:lnTo>
                    <a:pt x="73804" y="59795"/>
                  </a:lnTo>
                  <a:lnTo>
                    <a:pt x="192604" y="178509"/>
                  </a:lnTo>
                  <a:lnTo>
                    <a:pt x="194478" y="178509"/>
                  </a:lnTo>
                  <a:lnTo>
                    <a:pt x="197420" y="185863"/>
                  </a:lnTo>
                  <a:close/>
                </a:path>
                <a:path w="440054" h="440055">
                  <a:moveTo>
                    <a:pt x="253625" y="197420"/>
                  </a:moveTo>
                  <a:lnTo>
                    <a:pt x="379694" y="71351"/>
                  </a:lnTo>
                  <a:lnTo>
                    <a:pt x="368138" y="59795"/>
                  </a:lnTo>
                  <a:lnTo>
                    <a:pt x="370589" y="59795"/>
                  </a:lnTo>
                  <a:lnTo>
                    <a:pt x="382145" y="71351"/>
                  </a:lnTo>
                  <a:lnTo>
                    <a:pt x="260979" y="192604"/>
                  </a:lnTo>
                  <a:lnTo>
                    <a:pt x="265663" y="192604"/>
                  </a:lnTo>
                  <a:lnTo>
                    <a:pt x="253625" y="197420"/>
                  </a:lnTo>
                  <a:close/>
                </a:path>
                <a:path w="440054" h="440055">
                  <a:moveTo>
                    <a:pt x="19435" y="310619"/>
                  </a:moveTo>
                  <a:lnTo>
                    <a:pt x="12081" y="292234"/>
                  </a:lnTo>
                  <a:lnTo>
                    <a:pt x="12869" y="291884"/>
                  </a:lnTo>
                  <a:lnTo>
                    <a:pt x="168266" y="229725"/>
                  </a:lnTo>
                  <a:lnTo>
                    <a:pt x="0" y="229725"/>
                  </a:lnTo>
                  <a:lnTo>
                    <a:pt x="0" y="209851"/>
                  </a:lnTo>
                  <a:lnTo>
                    <a:pt x="171418" y="209851"/>
                  </a:lnTo>
                  <a:lnTo>
                    <a:pt x="13832" y="142352"/>
                  </a:lnTo>
                  <a:lnTo>
                    <a:pt x="21624" y="124142"/>
                  </a:lnTo>
                  <a:lnTo>
                    <a:pt x="26730" y="126331"/>
                  </a:lnTo>
                  <a:lnTo>
                    <a:pt x="22499" y="126331"/>
                  </a:lnTo>
                  <a:lnTo>
                    <a:pt x="16108" y="141389"/>
                  </a:lnTo>
                  <a:lnTo>
                    <a:pt x="179910" y="211515"/>
                  </a:lnTo>
                  <a:lnTo>
                    <a:pt x="1750" y="211515"/>
                  </a:lnTo>
                  <a:lnTo>
                    <a:pt x="1750" y="227886"/>
                  </a:lnTo>
                  <a:lnTo>
                    <a:pt x="177371" y="227886"/>
                  </a:lnTo>
                  <a:lnTo>
                    <a:pt x="14357" y="293109"/>
                  </a:lnTo>
                  <a:lnTo>
                    <a:pt x="20398" y="308255"/>
                  </a:lnTo>
                  <a:lnTo>
                    <a:pt x="25335" y="308255"/>
                  </a:lnTo>
                  <a:lnTo>
                    <a:pt x="19435" y="310619"/>
                  </a:lnTo>
                  <a:close/>
                </a:path>
                <a:path w="440054" h="440055">
                  <a:moveTo>
                    <a:pt x="183937" y="195493"/>
                  </a:moveTo>
                  <a:lnTo>
                    <a:pt x="22499" y="126331"/>
                  </a:lnTo>
                  <a:lnTo>
                    <a:pt x="26730" y="126331"/>
                  </a:lnTo>
                  <a:lnTo>
                    <a:pt x="176233" y="190416"/>
                  </a:lnTo>
                  <a:lnTo>
                    <a:pt x="178859" y="190416"/>
                  </a:lnTo>
                  <a:lnTo>
                    <a:pt x="183937" y="195493"/>
                  </a:lnTo>
                  <a:close/>
                </a:path>
                <a:path w="440054" h="440055">
                  <a:moveTo>
                    <a:pt x="265663" y="192604"/>
                  </a:moveTo>
                  <a:lnTo>
                    <a:pt x="260979" y="192604"/>
                  </a:lnTo>
                  <a:lnTo>
                    <a:pt x="420141" y="128957"/>
                  </a:lnTo>
                  <a:lnTo>
                    <a:pt x="421051" y="131233"/>
                  </a:lnTo>
                  <a:lnTo>
                    <a:pt x="419090" y="131233"/>
                  </a:lnTo>
                  <a:lnTo>
                    <a:pt x="265663" y="192604"/>
                  </a:lnTo>
                  <a:close/>
                </a:path>
                <a:path w="440054" h="440055">
                  <a:moveTo>
                    <a:pt x="418839" y="313158"/>
                  </a:moveTo>
                  <a:lnTo>
                    <a:pt x="416989" y="313158"/>
                  </a:lnTo>
                  <a:lnTo>
                    <a:pt x="423468" y="298099"/>
                  </a:lnTo>
                  <a:lnTo>
                    <a:pt x="259666" y="227974"/>
                  </a:lnTo>
                  <a:lnTo>
                    <a:pt x="437738" y="227974"/>
                  </a:lnTo>
                  <a:lnTo>
                    <a:pt x="437738" y="211602"/>
                  </a:lnTo>
                  <a:lnTo>
                    <a:pt x="262117" y="211602"/>
                  </a:lnTo>
                  <a:lnTo>
                    <a:pt x="425131" y="146379"/>
                  </a:lnTo>
                  <a:lnTo>
                    <a:pt x="419090" y="131233"/>
                  </a:lnTo>
                  <a:lnTo>
                    <a:pt x="421051" y="131233"/>
                  </a:lnTo>
                  <a:lnTo>
                    <a:pt x="427495" y="147342"/>
                  </a:lnTo>
                  <a:lnTo>
                    <a:pt x="426707" y="147692"/>
                  </a:lnTo>
                  <a:lnTo>
                    <a:pt x="271310" y="209851"/>
                  </a:lnTo>
                  <a:lnTo>
                    <a:pt x="439489" y="209851"/>
                  </a:lnTo>
                  <a:lnTo>
                    <a:pt x="439489" y="229725"/>
                  </a:lnTo>
                  <a:lnTo>
                    <a:pt x="268071" y="229725"/>
                  </a:lnTo>
                  <a:lnTo>
                    <a:pt x="425656" y="297224"/>
                  </a:lnTo>
                  <a:lnTo>
                    <a:pt x="418839" y="313158"/>
                  </a:lnTo>
                  <a:close/>
                </a:path>
                <a:path w="440054" h="440055">
                  <a:moveTo>
                    <a:pt x="25335" y="308255"/>
                  </a:moveTo>
                  <a:lnTo>
                    <a:pt x="20398" y="308255"/>
                  </a:lnTo>
                  <a:lnTo>
                    <a:pt x="185863" y="242069"/>
                  </a:lnTo>
                  <a:lnTo>
                    <a:pt x="181048" y="246884"/>
                  </a:lnTo>
                  <a:lnTo>
                    <a:pt x="178509" y="246884"/>
                  </a:lnTo>
                  <a:lnTo>
                    <a:pt x="25335" y="308255"/>
                  </a:lnTo>
                  <a:close/>
                </a:path>
                <a:path w="440054" h="440055">
                  <a:moveTo>
                    <a:pt x="370676" y="379606"/>
                  </a:moveTo>
                  <a:lnTo>
                    <a:pt x="368138" y="379606"/>
                  </a:lnTo>
                  <a:lnTo>
                    <a:pt x="379694" y="368050"/>
                  </a:lnTo>
                  <a:lnTo>
                    <a:pt x="255551" y="243995"/>
                  </a:lnTo>
                  <a:lnTo>
                    <a:pt x="267608" y="249160"/>
                  </a:lnTo>
                  <a:lnTo>
                    <a:pt x="263168" y="249160"/>
                  </a:lnTo>
                  <a:lnTo>
                    <a:pt x="382145" y="368138"/>
                  </a:lnTo>
                  <a:lnTo>
                    <a:pt x="370676" y="379606"/>
                  </a:lnTo>
                  <a:close/>
                </a:path>
                <a:path w="440054" h="440055">
                  <a:moveTo>
                    <a:pt x="71351" y="382145"/>
                  </a:moveTo>
                  <a:lnTo>
                    <a:pt x="57343" y="368138"/>
                  </a:lnTo>
                  <a:lnTo>
                    <a:pt x="178509" y="246884"/>
                  </a:lnTo>
                  <a:lnTo>
                    <a:pt x="181048" y="246884"/>
                  </a:lnTo>
                  <a:lnTo>
                    <a:pt x="59795" y="368138"/>
                  </a:lnTo>
                  <a:lnTo>
                    <a:pt x="71351" y="379694"/>
                  </a:lnTo>
                  <a:lnTo>
                    <a:pt x="73804" y="379694"/>
                  </a:lnTo>
                  <a:lnTo>
                    <a:pt x="71351" y="382145"/>
                  </a:lnTo>
                  <a:close/>
                </a:path>
                <a:path w="440054" h="440055">
                  <a:moveTo>
                    <a:pt x="417865" y="315434"/>
                  </a:moveTo>
                  <a:lnTo>
                    <a:pt x="263168" y="249160"/>
                  </a:lnTo>
                  <a:lnTo>
                    <a:pt x="267608" y="249160"/>
                  </a:lnTo>
                  <a:lnTo>
                    <a:pt x="416989" y="313158"/>
                  </a:lnTo>
                  <a:lnTo>
                    <a:pt x="418839" y="313158"/>
                  </a:lnTo>
                  <a:lnTo>
                    <a:pt x="417865" y="315434"/>
                  </a:lnTo>
                  <a:close/>
                </a:path>
                <a:path w="440054" h="440055">
                  <a:moveTo>
                    <a:pt x="298056" y="425131"/>
                  </a:moveTo>
                  <a:lnTo>
                    <a:pt x="293197" y="425131"/>
                  </a:lnTo>
                  <a:lnTo>
                    <a:pt x="308342" y="419090"/>
                  </a:lnTo>
                  <a:lnTo>
                    <a:pt x="242156" y="253625"/>
                  </a:lnTo>
                  <a:lnTo>
                    <a:pt x="249510" y="260979"/>
                  </a:lnTo>
                  <a:lnTo>
                    <a:pt x="246884" y="260979"/>
                  </a:lnTo>
                  <a:lnTo>
                    <a:pt x="310531" y="420141"/>
                  </a:lnTo>
                  <a:lnTo>
                    <a:pt x="298056" y="425131"/>
                  </a:lnTo>
                  <a:close/>
                </a:path>
                <a:path w="440054" h="440055">
                  <a:moveTo>
                    <a:pt x="73804" y="379694"/>
                  </a:moveTo>
                  <a:lnTo>
                    <a:pt x="71351" y="379694"/>
                  </a:lnTo>
                  <a:lnTo>
                    <a:pt x="195493" y="255551"/>
                  </a:lnTo>
                  <a:lnTo>
                    <a:pt x="192193" y="263255"/>
                  </a:lnTo>
                  <a:lnTo>
                    <a:pt x="190328" y="263255"/>
                  </a:lnTo>
                  <a:lnTo>
                    <a:pt x="73804" y="379694"/>
                  </a:lnTo>
                  <a:close/>
                </a:path>
                <a:path w="440054" h="440055">
                  <a:moveTo>
                    <a:pt x="143239" y="423380"/>
                  </a:moveTo>
                  <a:lnTo>
                    <a:pt x="141389" y="423380"/>
                  </a:lnTo>
                  <a:lnTo>
                    <a:pt x="211515" y="259578"/>
                  </a:lnTo>
                  <a:lnTo>
                    <a:pt x="211515" y="268071"/>
                  </a:lnTo>
                  <a:lnTo>
                    <a:pt x="209764" y="268071"/>
                  </a:lnTo>
                  <a:lnTo>
                    <a:pt x="143239" y="423380"/>
                  </a:lnTo>
                  <a:close/>
                </a:path>
                <a:path w="440054" h="440055">
                  <a:moveTo>
                    <a:pt x="368138" y="382145"/>
                  </a:moveTo>
                  <a:lnTo>
                    <a:pt x="246884" y="260979"/>
                  </a:lnTo>
                  <a:lnTo>
                    <a:pt x="249510" y="260979"/>
                  </a:lnTo>
                  <a:lnTo>
                    <a:pt x="368138" y="379606"/>
                  </a:lnTo>
                  <a:lnTo>
                    <a:pt x="370676" y="379606"/>
                  </a:lnTo>
                  <a:lnTo>
                    <a:pt x="368138" y="382145"/>
                  </a:lnTo>
                  <a:close/>
                </a:path>
                <a:path w="440054" h="440055">
                  <a:moveTo>
                    <a:pt x="229637" y="437738"/>
                  </a:moveTo>
                  <a:lnTo>
                    <a:pt x="227974" y="437738"/>
                  </a:lnTo>
                  <a:lnTo>
                    <a:pt x="227974" y="262117"/>
                  </a:lnTo>
                  <a:lnTo>
                    <a:pt x="231652" y="271310"/>
                  </a:lnTo>
                  <a:lnTo>
                    <a:pt x="229637" y="271310"/>
                  </a:lnTo>
                  <a:lnTo>
                    <a:pt x="229637" y="437738"/>
                  </a:lnTo>
                  <a:close/>
                </a:path>
                <a:path w="440054" h="440055">
                  <a:moveTo>
                    <a:pt x="142265" y="425656"/>
                  </a:moveTo>
                  <a:lnTo>
                    <a:pt x="124055" y="417865"/>
                  </a:lnTo>
                  <a:lnTo>
                    <a:pt x="190328" y="263255"/>
                  </a:lnTo>
                  <a:lnTo>
                    <a:pt x="192193" y="263255"/>
                  </a:lnTo>
                  <a:lnTo>
                    <a:pt x="126331" y="416989"/>
                  </a:lnTo>
                  <a:lnTo>
                    <a:pt x="141389" y="423380"/>
                  </a:lnTo>
                  <a:lnTo>
                    <a:pt x="143239" y="423380"/>
                  </a:lnTo>
                  <a:lnTo>
                    <a:pt x="142265" y="425656"/>
                  </a:lnTo>
                  <a:close/>
                </a:path>
                <a:path w="440054" h="440055">
                  <a:moveTo>
                    <a:pt x="229637" y="439489"/>
                  </a:moveTo>
                  <a:lnTo>
                    <a:pt x="209764" y="439489"/>
                  </a:lnTo>
                  <a:lnTo>
                    <a:pt x="209764" y="268071"/>
                  </a:lnTo>
                  <a:lnTo>
                    <a:pt x="211515" y="268071"/>
                  </a:lnTo>
                  <a:lnTo>
                    <a:pt x="211515" y="437738"/>
                  </a:lnTo>
                  <a:lnTo>
                    <a:pt x="229637" y="437738"/>
                  </a:lnTo>
                  <a:lnTo>
                    <a:pt x="229637" y="439489"/>
                  </a:lnTo>
                  <a:close/>
                </a:path>
                <a:path w="440054" h="440055">
                  <a:moveTo>
                    <a:pt x="292146" y="427495"/>
                  </a:moveTo>
                  <a:lnTo>
                    <a:pt x="291796" y="426707"/>
                  </a:lnTo>
                  <a:lnTo>
                    <a:pt x="229637" y="271310"/>
                  </a:lnTo>
                  <a:lnTo>
                    <a:pt x="231652" y="271310"/>
                  </a:lnTo>
                  <a:lnTo>
                    <a:pt x="293197" y="425131"/>
                  </a:lnTo>
                  <a:lnTo>
                    <a:pt x="298056" y="425131"/>
                  </a:lnTo>
                  <a:lnTo>
                    <a:pt x="292146" y="427495"/>
                  </a:lnTo>
                  <a:close/>
                </a:path>
              </a:pathLst>
            </a:custGeom>
            <a:solidFill>
              <a:srgbClr val="83A6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408778" y="1529947"/>
            <a:ext cx="22860" cy="22860"/>
          </a:xfrm>
          <a:custGeom>
            <a:avLst/>
            <a:gdLst/>
            <a:ahLst/>
            <a:cxnLst/>
            <a:rect l="l" t="t" r="r" b="b"/>
            <a:pathLst>
              <a:path w="22859" h="22859">
                <a:moveTo>
                  <a:pt x="14311" y="22428"/>
                </a:moveTo>
                <a:lnTo>
                  <a:pt x="8117" y="22428"/>
                </a:lnTo>
                <a:lnTo>
                  <a:pt x="5474" y="21333"/>
                </a:lnTo>
                <a:lnTo>
                  <a:pt x="1094" y="16954"/>
                </a:lnTo>
                <a:lnTo>
                  <a:pt x="0" y="14311"/>
                </a:lnTo>
                <a:lnTo>
                  <a:pt x="0" y="8117"/>
                </a:lnTo>
                <a:lnTo>
                  <a:pt x="1094" y="5474"/>
                </a:lnTo>
                <a:lnTo>
                  <a:pt x="5474" y="1094"/>
                </a:lnTo>
                <a:lnTo>
                  <a:pt x="8117" y="0"/>
                </a:lnTo>
                <a:lnTo>
                  <a:pt x="14311" y="0"/>
                </a:lnTo>
                <a:lnTo>
                  <a:pt x="16954" y="1094"/>
                </a:lnTo>
                <a:lnTo>
                  <a:pt x="21333" y="5474"/>
                </a:lnTo>
                <a:lnTo>
                  <a:pt x="22428" y="8117"/>
                </a:lnTo>
                <a:lnTo>
                  <a:pt x="22428" y="11214"/>
                </a:lnTo>
                <a:lnTo>
                  <a:pt x="22428" y="14311"/>
                </a:lnTo>
                <a:lnTo>
                  <a:pt x="21333" y="16954"/>
                </a:lnTo>
                <a:lnTo>
                  <a:pt x="16954" y="21333"/>
                </a:lnTo>
                <a:lnTo>
                  <a:pt x="14311" y="22428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8778" y="1996463"/>
            <a:ext cx="22860" cy="22860"/>
          </a:xfrm>
          <a:custGeom>
            <a:avLst/>
            <a:gdLst/>
            <a:ahLst/>
            <a:cxnLst/>
            <a:rect l="l" t="t" r="r" b="b"/>
            <a:pathLst>
              <a:path w="22859" h="22860">
                <a:moveTo>
                  <a:pt x="14311" y="22428"/>
                </a:moveTo>
                <a:lnTo>
                  <a:pt x="8117" y="22428"/>
                </a:lnTo>
                <a:lnTo>
                  <a:pt x="5474" y="21333"/>
                </a:lnTo>
                <a:lnTo>
                  <a:pt x="1094" y="16954"/>
                </a:lnTo>
                <a:lnTo>
                  <a:pt x="0" y="14311"/>
                </a:lnTo>
                <a:lnTo>
                  <a:pt x="0" y="8117"/>
                </a:lnTo>
                <a:lnTo>
                  <a:pt x="1094" y="5474"/>
                </a:lnTo>
                <a:lnTo>
                  <a:pt x="5474" y="1094"/>
                </a:lnTo>
                <a:lnTo>
                  <a:pt x="8117" y="0"/>
                </a:lnTo>
                <a:lnTo>
                  <a:pt x="14311" y="0"/>
                </a:lnTo>
                <a:lnTo>
                  <a:pt x="16954" y="1094"/>
                </a:lnTo>
                <a:lnTo>
                  <a:pt x="21333" y="5474"/>
                </a:lnTo>
                <a:lnTo>
                  <a:pt x="22428" y="8117"/>
                </a:lnTo>
                <a:lnTo>
                  <a:pt x="22428" y="11214"/>
                </a:lnTo>
                <a:lnTo>
                  <a:pt x="22428" y="14311"/>
                </a:lnTo>
                <a:lnTo>
                  <a:pt x="21333" y="16954"/>
                </a:lnTo>
                <a:lnTo>
                  <a:pt x="16954" y="21333"/>
                </a:lnTo>
                <a:lnTo>
                  <a:pt x="14311" y="22428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8778" y="2346350"/>
            <a:ext cx="22860" cy="22860"/>
          </a:xfrm>
          <a:custGeom>
            <a:avLst/>
            <a:gdLst/>
            <a:ahLst/>
            <a:cxnLst/>
            <a:rect l="l" t="t" r="r" b="b"/>
            <a:pathLst>
              <a:path w="22859" h="22860">
                <a:moveTo>
                  <a:pt x="14311" y="22428"/>
                </a:moveTo>
                <a:lnTo>
                  <a:pt x="8117" y="22428"/>
                </a:lnTo>
                <a:lnTo>
                  <a:pt x="5474" y="21333"/>
                </a:lnTo>
                <a:lnTo>
                  <a:pt x="1094" y="16954"/>
                </a:lnTo>
                <a:lnTo>
                  <a:pt x="0" y="14311"/>
                </a:lnTo>
                <a:lnTo>
                  <a:pt x="0" y="8117"/>
                </a:lnTo>
                <a:lnTo>
                  <a:pt x="1094" y="5474"/>
                </a:lnTo>
                <a:lnTo>
                  <a:pt x="5474" y="1094"/>
                </a:lnTo>
                <a:lnTo>
                  <a:pt x="8117" y="0"/>
                </a:lnTo>
                <a:lnTo>
                  <a:pt x="14311" y="0"/>
                </a:lnTo>
                <a:lnTo>
                  <a:pt x="16954" y="1094"/>
                </a:lnTo>
                <a:lnTo>
                  <a:pt x="21333" y="5474"/>
                </a:lnTo>
                <a:lnTo>
                  <a:pt x="22428" y="8117"/>
                </a:lnTo>
                <a:lnTo>
                  <a:pt x="22428" y="11214"/>
                </a:lnTo>
                <a:lnTo>
                  <a:pt x="22428" y="14311"/>
                </a:lnTo>
                <a:lnTo>
                  <a:pt x="21333" y="16954"/>
                </a:lnTo>
                <a:lnTo>
                  <a:pt x="16954" y="21333"/>
                </a:lnTo>
                <a:lnTo>
                  <a:pt x="14311" y="22428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8778" y="2812867"/>
            <a:ext cx="22860" cy="22860"/>
          </a:xfrm>
          <a:custGeom>
            <a:avLst/>
            <a:gdLst/>
            <a:ahLst/>
            <a:cxnLst/>
            <a:rect l="l" t="t" r="r" b="b"/>
            <a:pathLst>
              <a:path w="22859" h="22860">
                <a:moveTo>
                  <a:pt x="14311" y="22428"/>
                </a:moveTo>
                <a:lnTo>
                  <a:pt x="8117" y="22428"/>
                </a:lnTo>
                <a:lnTo>
                  <a:pt x="5474" y="21333"/>
                </a:lnTo>
                <a:lnTo>
                  <a:pt x="1094" y="16954"/>
                </a:lnTo>
                <a:lnTo>
                  <a:pt x="0" y="14311"/>
                </a:lnTo>
                <a:lnTo>
                  <a:pt x="0" y="8117"/>
                </a:lnTo>
                <a:lnTo>
                  <a:pt x="1094" y="5474"/>
                </a:lnTo>
                <a:lnTo>
                  <a:pt x="5474" y="1094"/>
                </a:lnTo>
                <a:lnTo>
                  <a:pt x="8117" y="0"/>
                </a:lnTo>
                <a:lnTo>
                  <a:pt x="14311" y="0"/>
                </a:lnTo>
                <a:lnTo>
                  <a:pt x="16954" y="1094"/>
                </a:lnTo>
                <a:lnTo>
                  <a:pt x="21333" y="5474"/>
                </a:lnTo>
                <a:lnTo>
                  <a:pt x="22428" y="8117"/>
                </a:lnTo>
                <a:lnTo>
                  <a:pt x="22428" y="11214"/>
                </a:lnTo>
                <a:lnTo>
                  <a:pt x="22428" y="14311"/>
                </a:lnTo>
                <a:lnTo>
                  <a:pt x="21333" y="16954"/>
                </a:lnTo>
                <a:lnTo>
                  <a:pt x="16954" y="21333"/>
                </a:lnTo>
                <a:lnTo>
                  <a:pt x="14311" y="22428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8778" y="3162754"/>
            <a:ext cx="22860" cy="22860"/>
          </a:xfrm>
          <a:custGeom>
            <a:avLst/>
            <a:gdLst/>
            <a:ahLst/>
            <a:cxnLst/>
            <a:rect l="l" t="t" r="r" b="b"/>
            <a:pathLst>
              <a:path w="22859" h="22860">
                <a:moveTo>
                  <a:pt x="14311" y="22428"/>
                </a:moveTo>
                <a:lnTo>
                  <a:pt x="8117" y="22428"/>
                </a:lnTo>
                <a:lnTo>
                  <a:pt x="5474" y="21333"/>
                </a:lnTo>
                <a:lnTo>
                  <a:pt x="1094" y="16954"/>
                </a:lnTo>
                <a:lnTo>
                  <a:pt x="0" y="14311"/>
                </a:lnTo>
                <a:lnTo>
                  <a:pt x="0" y="8117"/>
                </a:lnTo>
                <a:lnTo>
                  <a:pt x="1094" y="5474"/>
                </a:lnTo>
                <a:lnTo>
                  <a:pt x="5474" y="1094"/>
                </a:lnTo>
                <a:lnTo>
                  <a:pt x="8117" y="0"/>
                </a:lnTo>
                <a:lnTo>
                  <a:pt x="14311" y="0"/>
                </a:lnTo>
                <a:lnTo>
                  <a:pt x="16954" y="1094"/>
                </a:lnTo>
                <a:lnTo>
                  <a:pt x="21333" y="5474"/>
                </a:lnTo>
                <a:lnTo>
                  <a:pt x="22428" y="8117"/>
                </a:lnTo>
                <a:lnTo>
                  <a:pt x="22428" y="11214"/>
                </a:lnTo>
                <a:lnTo>
                  <a:pt x="22428" y="14311"/>
                </a:lnTo>
                <a:lnTo>
                  <a:pt x="21333" y="16954"/>
                </a:lnTo>
                <a:lnTo>
                  <a:pt x="16954" y="21333"/>
                </a:lnTo>
                <a:lnTo>
                  <a:pt x="14311" y="22428"/>
                </a:lnTo>
                <a:close/>
              </a:path>
            </a:pathLst>
          </a:custGeom>
          <a:solidFill>
            <a:srgbClr val="0D29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66588" y="1448759"/>
            <a:ext cx="2894330" cy="20085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7700"/>
              </a:lnSpc>
              <a:spcBef>
                <a:spcPts val="95"/>
              </a:spcBef>
            </a:pP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Encourage customers to make verified purchases by offering incentives such as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discounts,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loyalty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points,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or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exclusive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deals.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Verified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purchases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could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also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be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highlighted more prominently in the product listings to build trust and increase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sales.</a:t>
            </a:r>
            <a:endParaRPr sz="650">
              <a:latin typeface="Calibri"/>
              <a:cs typeface="Calibri"/>
            </a:endParaRPr>
          </a:p>
          <a:p>
            <a:pPr marL="12700" marR="5080" algn="just">
              <a:lnSpc>
                <a:spcPct val="117700"/>
              </a:lnSpc>
            </a:pP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Tailor marketing strategies and product offerings to different regions. For Europe,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investigate the lower ratings by collecting more specific feedback and addressing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any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regional concerns, such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as delivery times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or product expectations.</a:t>
            </a:r>
            <a:endParaRPr sz="650">
              <a:latin typeface="Calibri"/>
              <a:cs typeface="Calibri"/>
            </a:endParaRPr>
          </a:p>
          <a:p>
            <a:pPr marL="12700" marR="5080" algn="just">
              <a:lnSpc>
                <a:spcPct val="117700"/>
              </a:lnSpc>
              <a:spcBef>
                <a:spcPts val="5"/>
              </a:spcBef>
            </a:pP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Highlight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features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that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customers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consistently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praise</a:t>
            </a:r>
            <a:r>
              <a:rPr sz="650" b="1" spc="15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(e.g.,</a:t>
            </a:r>
            <a:r>
              <a:rPr sz="650" b="1" spc="150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"Great,"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"Excellent," and "Amazing") in marketing materials. At the same time, address the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issues frequently mentioned in negative reviews (e.g., "Poor" or "Disappointing")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by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improving product quality or providing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clearer expectations.</a:t>
            </a:r>
            <a:endParaRPr sz="650">
              <a:latin typeface="Calibri"/>
              <a:cs typeface="Calibri"/>
            </a:endParaRPr>
          </a:p>
          <a:p>
            <a:pPr marL="12700" marR="5080" algn="just">
              <a:lnSpc>
                <a:spcPct val="117700"/>
              </a:lnSpc>
            </a:pP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Focus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marketing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efforts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on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most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popular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variants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(e.g.,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color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or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size)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and </a:t>
            </a:r>
            <a:r>
              <a:rPr sz="650" b="1" spc="-13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consider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expanding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inventory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of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those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variants.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Additionally,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use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the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high-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performing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variants as benchmarks to improve the lower-rated ones.</a:t>
            </a:r>
            <a:endParaRPr sz="650">
              <a:latin typeface="Calibri"/>
              <a:cs typeface="Calibri"/>
            </a:endParaRPr>
          </a:p>
          <a:p>
            <a:pPr marL="12700" marR="5080" algn="just">
              <a:lnSpc>
                <a:spcPct val="117700"/>
              </a:lnSpc>
            </a:pP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Maintain or improve customer service and product quality to sustain the positive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trend in review scores. Regularly update customers on product improvements and </a:t>
            </a:r>
            <a:r>
              <a:rPr sz="650" b="1" spc="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engage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with those who leave feedback to</a:t>
            </a:r>
            <a:r>
              <a:rPr sz="650" b="1" spc="-5" dirty="0">
                <a:solidFill>
                  <a:srgbClr val="0D2953"/>
                </a:solidFill>
                <a:latin typeface="Calibri"/>
                <a:cs typeface="Calibri"/>
              </a:rPr>
              <a:t> </a:t>
            </a:r>
            <a:r>
              <a:rPr sz="650" b="1" dirty="0">
                <a:solidFill>
                  <a:srgbClr val="0D2953"/>
                </a:solidFill>
                <a:latin typeface="Calibri"/>
                <a:cs typeface="Calibri"/>
              </a:rPr>
              <a:t>show that their input is valued.</a:t>
            </a:r>
            <a:endParaRPr sz="65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26674" y="1008606"/>
            <a:ext cx="1243965" cy="2755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00" b="0" spc="65" dirty="0">
                <a:latin typeface="Trebuchet MS"/>
                <a:cs typeface="Trebuchet MS"/>
              </a:rPr>
              <a:t>I</a:t>
            </a:r>
            <a:r>
              <a:rPr sz="1600" b="0" spc="-60" dirty="0">
                <a:latin typeface="Trebuchet MS"/>
                <a:cs typeface="Trebuchet MS"/>
              </a:rPr>
              <a:t> </a:t>
            </a:r>
            <a:r>
              <a:rPr sz="1600" b="0" spc="180" dirty="0">
                <a:latin typeface="Trebuchet MS"/>
                <a:cs typeface="Trebuchet MS"/>
              </a:rPr>
              <a:t>n</a:t>
            </a:r>
            <a:r>
              <a:rPr sz="1600" b="0" spc="-55" dirty="0">
                <a:latin typeface="Trebuchet MS"/>
                <a:cs typeface="Trebuchet MS"/>
              </a:rPr>
              <a:t> </a:t>
            </a:r>
            <a:r>
              <a:rPr sz="1600" b="0" spc="240" dirty="0">
                <a:latin typeface="Trebuchet MS"/>
                <a:cs typeface="Trebuchet MS"/>
              </a:rPr>
              <a:t>s</a:t>
            </a:r>
            <a:r>
              <a:rPr sz="1600" b="0" spc="-55" dirty="0">
                <a:latin typeface="Trebuchet MS"/>
                <a:cs typeface="Trebuchet MS"/>
              </a:rPr>
              <a:t> </a:t>
            </a:r>
            <a:r>
              <a:rPr sz="1600" b="0" spc="20" dirty="0">
                <a:latin typeface="Trebuchet MS"/>
                <a:cs typeface="Trebuchet MS"/>
              </a:rPr>
              <a:t>i</a:t>
            </a:r>
            <a:r>
              <a:rPr sz="1600" b="0" spc="-60" dirty="0">
                <a:latin typeface="Trebuchet MS"/>
                <a:cs typeface="Trebuchet MS"/>
              </a:rPr>
              <a:t> </a:t>
            </a:r>
            <a:r>
              <a:rPr sz="1600" b="0" spc="220" dirty="0">
                <a:latin typeface="Trebuchet MS"/>
                <a:cs typeface="Trebuchet MS"/>
              </a:rPr>
              <a:t>g</a:t>
            </a:r>
            <a:r>
              <a:rPr sz="1600" b="0" spc="-55" dirty="0">
                <a:latin typeface="Trebuchet MS"/>
                <a:cs typeface="Trebuchet MS"/>
              </a:rPr>
              <a:t> </a:t>
            </a:r>
            <a:r>
              <a:rPr sz="1600" b="0" spc="180" dirty="0">
                <a:latin typeface="Trebuchet MS"/>
                <a:cs typeface="Trebuchet MS"/>
              </a:rPr>
              <a:t>h</a:t>
            </a:r>
            <a:r>
              <a:rPr sz="1600" b="0" spc="-55" dirty="0">
                <a:latin typeface="Trebuchet MS"/>
                <a:cs typeface="Trebuchet MS"/>
              </a:rPr>
              <a:t> </a:t>
            </a:r>
            <a:r>
              <a:rPr sz="1600" b="0" spc="-25" dirty="0">
                <a:latin typeface="Trebuchet MS"/>
                <a:cs typeface="Trebuchet MS"/>
              </a:rPr>
              <a:t>t</a:t>
            </a:r>
            <a:r>
              <a:rPr sz="1600" b="0" spc="-55" dirty="0">
                <a:latin typeface="Trebuchet MS"/>
                <a:cs typeface="Trebuchet MS"/>
              </a:rPr>
              <a:t> </a:t>
            </a:r>
            <a:r>
              <a:rPr sz="1600" b="0" spc="240" dirty="0">
                <a:latin typeface="Trebuchet MS"/>
                <a:cs typeface="Trebuchet MS"/>
              </a:rPr>
              <a:t>s</a:t>
            </a:r>
            <a:endParaRPr sz="1600">
              <a:latin typeface="Trebuchet MS"/>
              <a:cs typeface="Trebuchet M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90574" cy="7048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1008</Words>
  <Application>Microsoft Office PowerPoint</Application>
  <PresentationFormat>Custom</PresentationFormat>
  <Paragraphs>71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Lucida Sans Unicode</vt:lpstr>
      <vt:lpstr>Microsoft Sans Serif</vt:lpstr>
      <vt:lpstr>Trebuchet MS</vt:lpstr>
      <vt:lpstr>Office Theme</vt:lpstr>
      <vt:lpstr>IPHONE</vt:lpstr>
      <vt:lpstr>I n t r o d u c t i o n</vt:lpstr>
      <vt:lpstr>E L T P r o c e s s</vt:lpstr>
      <vt:lpstr>D a t a</vt:lpstr>
      <vt:lpstr>S e n t i m e n t   A n a l y s i s</vt:lpstr>
      <vt:lpstr>PowerPoint Presentation</vt:lpstr>
      <vt:lpstr>D e p l o y m e n t</vt:lpstr>
      <vt:lpstr>Data Analysis</vt:lpstr>
      <vt:lpstr>I n s i g h t s</vt:lpstr>
      <vt:lpstr>Code Crushers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Proccess</dc:title>
  <dc:creator>Doaa Alkhateeb</dc:creator>
  <cp:keywords>DAGTGfCG7SA,BADwLJTl-5g</cp:keywords>
  <cp:lastModifiedBy>Farah Huweidy</cp:lastModifiedBy>
  <cp:revision>1</cp:revision>
  <dcterms:created xsi:type="dcterms:W3CDTF">2024-11-07T16:59:10Z</dcterms:created>
  <dcterms:modified xsi:type="dcterms:W3CDTF">2024-11-07T17:02:43Z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2024-11-06T00:00:00Z</vt:filetime>
  </property>
  <property fmtid="{D5CDD505-2E9C-101B-9397-08002B2CF9AE}" pid="3" name="Creator">
    <vt:lpwstr>Canva</vt:lpwstr>
  </property>
  <property fmtid="{D5CDD505-2E9C-101B-9397-08002B2CF9AE}" pid="4" name="LastSaved">
    <vt:filetime>2024-11-07T00:00:00Z</vt:filetime>
  </property>
</Properties>
</file>